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xml" ContentType="application/vnd.openxmlformats-officedocument.presentationml.tags+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7.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5" r:id="rId4"/>
  </p:sldMasterIdLst>
  <p:notesMasterIdLst>
    <p:notesMasterId r:id="rId77"/>
  </p:notesMasterIdLst>
  <p:sldIdLst>
    <p:sldId id="256" r:id="rId5"/>
    <p:sldId id="276" r:id="rId6"/>
    <p:sldId id="260" r:id="rId7"/>
    <p:sldId id="277" r:id="rId8"/>
    <p:sldId id="278" r:id="rId9"/>
    <p:sldId id="385" r:id="rId10"/>
    <p:sldId id="432" r:id="rId11"/>
    <p:sldId id="280" r:id="rId12"/>
    <p:sldId id="281" r:id="rId13"/>
    <p:sldId id="433" r:id="rId14"/>
    <p:sldId id="345" r:id="rId15"/>
    <p:sldId id="366" r:id="rId16"/>
    <p:sldId id="361" r:id="rId17"/>
    <p:sldId id="427" r:id="rId18"/>
    <p:sldId id="330" r:id="rId19"/>
    <p:sldId id="329" r:id="rId20"/>
    <p:sldId id="369" r:id="rId21"/>
    <p:sldId id="370" r:id="rId22"/>
    <p:sldId id="372" r:id="rId23"/>
    <p:sldId id="373" r:id="rId24"/>
    <p:sldId id="374" r:id="rId25"/>
    <p:sldId id="286" r:id="rId26"/>
    <p:sldId id="375" r:id="rId27"/>
    <p:sldId id="376" r:id="rId28"/>
    <p:sldId id="272" r:id="rId29"/>
    <p:sldId id="431" r:id="rId30"/>
    <p:sldId id="378" r:id="rId31"/>
    <p:sldId id="414" r:id="rId32"/>
    <p:sldId id="430" r:id="rId33"/>
    <p:sldId id="380" r:id="rId34"/>
    <p:sldId id="382" r:id="rId35"/>
    <p:sldId id="383" r:id="rId36"/>
    <p:sldId id="413" r:id="rId37"/>
    <p:sldId id="415" r:id="rId38"/>
    <p:sldId id="392" r:id="rId39"/>
    <p:sldId id="391" r:id="rId40"/>
    <p:sldId id="258" r:id="rId41"/>
    <p:sldId id="422" r:id="rId42"/>
    <p:sldId id="393" r:id="rId43"/>
    <p:sldId id="403" r:id="rId44"/>
    <p:sldId id="257" r:id="rId45"/>
    <p:sldId id="394" r:id="rId46"/>
    <p:sldId id="411" r:id="rId47"/>
    <p:sldId id="410" r:id="rId48"/>
    <p:sldId id="405" r:id="rId49"/>
    <p:sldId id="406" r:id="rId50"/>
    <p:sldId id="407" r:id="rId51"/>
    <p:sldId id="384" r:id="rId52"/>
    <p:sldId id="398" r:id="rId53"/>
    <p:sldId id="399" r:id="rId54"/>
    <p:sldId id="397" r:id="rId55"/>
    <p:sldId id="401" r:id="rId56"/>
    <p:sldId id="402" r:id="rId57"/>
    <p:sldId id="396" r:id="rId58"/>
    <p:sldId id="412" r:id="rId59"/>
    <p:sldId id="408" r:id="rId60"/>
    <p:sldId id="429" r:id="rId61"/>
    <p:sldId id="388" r:id="rId62"/>
    <p:sldId id="409" r:id="rId63"/>
    <p:sldId id="389" r:id="rId64"/>
    <p:sldId id="269" r:id="rId65"/>
    <p:sldId id="264" r:id="rId66"/>
    <p:sldId id="267" r:id="rId67"/>
    <p:sldId id="274" r:id="rId68"/>
    <p:sldId id="424" r:id="rId69"/>
    <p:sldId id="428" r:id="rId70"/>
    <p:sldId id="261" r:id="rId71"/>
    <p:sldId id="262" r:id="rId72"/>
    <p:sldId id="263" r:id="rId73"/>
    <p:sldId id="273" r:id="rId74"/>
    <p:sldId id="426" r:id="rId75"/>
    <p:sldId id="425" r:id="rId76"/>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en Mast" initials="LM" lastIdx="1" clrIdx="0">
    <p:extLst>
      <p:ext uri="{19B8F6BF-5375-455C-9EA6-DF929625EA0E}">
        <p15:presenceInfo xmlns:p15="http://schemas.microsoft.com/office/powerpoint/2012/main" userId="S::l.mast@vclbpb.be::c25f6eb8-cff6-4c01-a5d9-56e6d857f35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5C098E-B775-DB46-8B0A-EB79474711EA}" v="72" dt="2022-05-09T17:55:27.314"/>
    <p1510:client id="{343AF585-32B6-0145-B05F-9E02063FFBC3}" v="160" dt="2022-05-09T19:19:26.487"/>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75361"/>
  </p:normalViewPr>
  <p:slideViewPr>
    <p:cSldViewPr snapToGrid="0">
      <p:cViewPr>
        <p:scale>
          <a:sx n="80" d="100"/>
          <a:sy n="80" d="100"/>
        </p:scale>
        <p:origin x="600" y="1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diagrams/_rels/data14.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diagrams/_rels/data5.xml.rels><?xml version="1.0" encoding="UTF-8" standalone="yes"?>
<Relationships xmlns="http://schemas.openxmlformats.org/package/2006/relationships"><Relationship Id="rId1" Type="http://schemas.openxmlformats.org/officeDocument/2006/relationships/image" Target="../media/image3.png"/></Relationships>
</file>

<file path=ppt/diagrams/_rels/drawing14.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673B45-4E56-4861-92BF-786885DE4910}"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6D3FAC44-0AFD-4436-AF87-75D91D08D051}">
      <dgm:prSet/>
      <dgm:spPr/>
      <dgm:t>
        <a:bodyPr/>
        <a:lstStyle/>
        <a:p>
          <a:r>
            <a:rPr lang="nl-NL" b="0"/>
            <a:t>Wat doet het CLB in het kader van OLB? </a:t>
          </a:r>
          <a:endParaRPr lang="en-US" b="0"/>
        </a:p>
      </dgm:t>
    </dgm:pt>
    <dgm:pt modelId="{59617D00-A581-4BD8-8FFB-7FADCE43BDA4}" type="parTrans" cxnId="{E49D5DE1-9C0F-40A2-AFF9-E4AA9EEA918E}">
      <dgm:prSet/>
      <dgm:spPr/>
      <dgm:t>
        <a:bodyPr/>
        <a:lstStyle/>
        <a:p>
          <a:endParaRPr lang="en-US"/>
        </a:p>
      </dgm:t>
    </dgm:pt>
    <dgm:pt modelId="{994FE14D-058A-4816-AF21-1A48B6FEE698}" type="sibTrans" cxnId="{E49D5DE1-9C0F-40A2-AFF9-E4AA9EEA918E}">
      <dgm:prSet/>
      <dgm:spPr/>
      <dgm:t>
        <a:bodyPr/>
        <a:lstStyle/>
        <a:p>
          <a:endParaRPr lang="en-US"/>
        </a:p>
      </dgm:t>
    </dgm:pt>
    <dgm:pt modelId="{CA40B38D-5124-4009-BAD5-393448E2E228}">
      <dgm:prSet/>
      <dgm:spPr/>
      <dgm:t>
        <a:bodyPr/>
        <a:lstStyle/>
        <a:p>
          <a:r>
            <a:rPr lang="nl-NL"/>
            <a:t>Modernisering </a:t>
          </a:r>
          <a:endParaRPr lang="en-US"/>
        </a:p>
      </dgm:t>
    </dgm:pt>
    <dgm:pt modelId="{0E0A71CB-4A5A-4E9B-BEE9-784DF074E228}" type="parTrans" cxnId="{75F6E280-CCAF-4D2F-87A6-EA9A0534827E}">
      <dgm:prSet/>
      <dgm:spPr/>
      <dgm:t>
        <a:bodyPr/>
        <a:lstStyle/>
        <a:p>
          <a:endParaRPr lang="en-US"/>
        </a:p>
      </dgm:t>
    </dgm:pt>
    <dgm:pt modelId="{50026777-6B7D-46BC-BC3D-689E11B72852}" type="sibTrans" cxnId="{75F6E280-CCAF-4D2F-87A6-EA9A0534827E}">
      <dgm:prSet/>
      <dgm:spPr/>
      <dgm:t>
        <a:bodyPr/>
        <a:lstStyle/>
        <a:p>
          <a:endParaRPr lang="en-US"/>
        </a:p>
      </dgm:t>
    </dgm:pt>
    <dgm:pt modelId="{5F70DEDC-42BC-4F75-AC49-B8B666211765}">
      <dgm:prSet/>
      <dgm:spPr/>
      <dgm:t>
        <a:bodyPr/>
        <a:lstStyle/>
        <a:p>
          <a:r>
            <a:rPr lang="nl-NL"/>
            <a:t>Onderwijskiezer </a:t>
          </a:r>
          <a:endParaRPr lang="en-US"/>
        </a:p>
      </dgm:t>
    </dgm:pt>
    <dgm:pt modelId="{B221F963-8915-4BCA-BAB0-DAF9EB2126E3}" type="parTrans" cxnId="{22036F24-63EE-4AFA-879B-63F55E0ED04E}">
      <dgm:prSet/>
      <dgm:spPr/>
      <dgm:t>
        <a:bodyPr/>
        <a:lstStyle/>
        <a:p>
          <a:endParaRPr lang="en-US"/>
        </a:p>
      </dgm:t>
    </dgm:pt>
    <dgm:pt modelId="{D27456B5-D143-43BE-9AA1-093B3945456D}" type="sibTrans" cxnId="{22036F24-63EE-4AFA-879B-63F55E0ED04E}">
      <dgm:prSet/>
      <dgm:spPr/>
      <dgm:t>
        <a:bodyPr/>
        <a:lstStyle/>
        <a:p>
          <a:endParaRPr lang="en-US"/>
        </a:p>
      </dgm:t>
    </dgm:pt>
    <dgm:pt modelId="{DEEF30FC-AF5E-44EC-9F2A-6630C65ADC32}">
      <dgm:prSet/>
      <dgm:spPr/>
      <dgm:t>
        <a:bodyPr/>
        <a:lstStyle/>
        <a:p>
          <a:r>
            <a:rPr lang="nl-NL"/>
            <a:t>Regelgeving </a:t>
          </a:r>
          <a:endParaRPr lang="en-US"/>
        </a:p>
      </dgm:t>
    </dgm:pt>
    <dgm:pt modelId="{75D7CE95-A5E5-445A-8F19-96893FE5F58D}" type="parTrans" cxnId="{5D04DCC0-57EE-426C-9811-C7025690D7B1}">
      <dgm:prSet/>
      <dgm:spPr/>
      <dgm:t>
        <a:bodyPr/>
        <a:lstStyle/>
        <a:p>
          <a:endParaRPr lang="en-US"/>
        </a:p>
      </dgm:t>
    </dgm:pt>
    <dgm:pt modelId="{8D7F856D-DB3F-4BFD-A8B1-1D2EE05BAC8A}" type="sibTrans" cxnId="{5D04DCC0-57EE-426C-9811-C7025690D7B1}">
      <dgm:prSet/>
      <dgm:spPr/>
      <dgm:t>
        <a:bodyPr/>
        <a:lstStyle/>
        <a:p>
          <a:endParaRPr lang="en-US"/>
        </a:p>
      </dgm:t>
    </dgm:pt>
    <dgm:pt modelId="{1DEE6715-426C-4045-8EEF-171CE59E695F}">
      <dgm:prSet/>
      <dgm:spPr/>
      <dgm:t>
        <a:bodyPr/>
        <a:lstStyle/>
        <a:p>
          <a:r>
            <a:rPr lang="nl-NL"/>
            <a:t>In de praktijk... </a:t>
          </a:r>
          <a:endParaRPr lang="en-US"/>
        </a:p>
      </dgm:t>
    </dgm:pt>
    <dgm:pt modelId="{82CBA184-417D-437F-AC5A-0A0314AD8D89}" type="parTrans" cxnId="{97BCC2E7-37F0-4B17-98FD-707C5B5B8867}">
      <dgm:prSet/>
      <dgm:spPr/>
      <dgm:t>
        <a:bodyPr/>
        <a:lstStyle/>
        <a:p>
          <a:endParaRPr lang="en-US"/>
        </a:p>
      </dgm:t>
    </dgm:pt>
    <dgm:pt modelId="{0D0CAA3E-757C-4C58-AC35-B5B6CCB02582}" type="sibTrans" cxnId="{97BCC2E7-37F0-4B17-98FD-707C5B5B8867}">
      <dgm:prSet/>
      <dgm:spPr/>
      <dgm:t>
        <a:bodyPr/>
        <a:lstStyle/>
        <a:p>
          <a:endParaRPr lang="en-US"/>
        </a:p>
      </dgm:t>
    </dgm:pt>
    <dgm:pt modelId="{F3F27CFC-3084-4AC9-AB1A-32B3D104689C}">
      <dgm:prSet/>
      <dgm:spPr/>
      <dgm:t>
        <a:bodyPr/>
        <a:lstStyle/>
        <a:p>
          <a:r>
            <a:rPr lang="nl-NL"/>
            <a:t>Wat als het gemeenschappelijk curriculum moeilijk loopt? </a:t>
          </a:r>
          <a:endParaRPr lang="en-US"/>
        </a:p>
      </dgm:t>
    </dgm:pt>
    <dgm:pt modelId="{A892E247-BE0D-48F6-8BA5-EC03588B2331}" type="parTrans" cxnId="{6428A52C-8E66-40A2-9611-08A82CAF13F3}">
      <dgm:prSet/>
      <dgm:spPr/>
      <dgm:t>
        <a:bodyPr/>
        <a:lstStyle/>
        <a:p>
          <a:endParaRPr lang="en-US"/>
        </a:p>
      </dgm:t>
    </dgm:pt>
    <dgm:pt modelId="{DE03EA0F-429B-4511-8687-2DCA0833F5D9}" type="sibTrans" cxnId="{6428A52C-8E66-40A2-9611-08A82CAF13F3}">
      <dgm:prSet/>
      <dgm:spPr/>
      <dgm:t>
        <a:bodyPr/>
        <a:lstStyle/>
        <a:p>
          <a:endParaRPr lang="en-US"/>
        </a:p>
      </dgm:t>
    </dgm:pt>
    <dgm:pt modelId="{821AD58E-79FE-4D89-A5F6-56CB1C39F9F7}">
      <dgm:prSet/>
      <dgm:spPr/>
      <dgm:t>
        <a:bodyPr/>
        <a:lstStyle/>
        <a:p>
          <a:r>
            <a:rPr lang="nl-NL"/>
            <a:t>Korte schets decreet leersteun </a:t>
          </a:r>
          <a:endParaRPr lang="en-US"/>
        </a:p>
      </dgm:t>
    </dgm:pt>
    <dgm:pt modelId="{1F0E90A9-B881-4B0D-896C-6901892E68DF}" type="parTrans" cxnId="{8D953556-ADD8-46F9-91C5-13A41B88BB0C}">
      <dgm:prSet/>
      <dgm:spPr/>
      <dgm:t>
        <a:bodyPr/>
        <a:lstStyle/>
        <a:p>
          <a:endParaRPr lang="en-US"/>
        </a:p>
      </dgm:t>
    </dgm:pt>
    <dgm:pt modelId="{DDC1B824-1D89-4FF6-AAC4-BC16E41E8C5A}" type="sibTrans" cxnId="{8D953556-ADD8-46F9-91C5-13A41B88BB0C}">
      <dgm:prSet/>
      <dgm:spPr/>
      <dgm:t>
        <a:bodyPr/>
        <a:lstStyle/>
        <a:p>
          <a:endParaRPr lang="en-US"/>
        </a:p>
      </dgm:t>
    </dgm:pt>
    <dgm:pt modelId="{1A88493B-7C82-0547-A2F2-6DF550F98800}" type="pres">
      <dgm:prSet presAssocID="{50673B45-4E56-4861-92BF-786885DE4910}" presName="vert0" presStyleCnt="0">
        <dgm:presLayoutVars>
          <dgm:dir/>
          <dgm:animOne val="branch"/>
          <dgm:animLvl val="lvl"/>
        </dgm:presLayoutVars>
      </dgm:prSet>
      <dgm:spPr/>
    </dgm:pt>
    <dgm:pt modelId="{2795BEEF-D2DE-2F47-B391-C14F563AE4E2}" type="pres">
      <dgm:prSet presAssocID="{6D3FAC44-0AFD-4436-AF87-75D91D08D051}" presName="thickLine" presStyleLbl="alignNode1" presStyleIdx="0" presStyleCnt="7"/>
      <dgm:spPr/>
    </dgm:pt>
    <dgm:pt modelId="{9081B62E-4709-1640-88CC-A78435746FD7}" type="pres">
      <dgm:prSet presAssocID="{6D3FAC44-0AFD-4436-AF87-75D91D08D051}" presName="horz1" presStyleCnt="0"/>
      <dgm:spPr/>
    </dgm:pt>
    <dgm:pt modelId="{BB1F6FC6-4849-584C-804E-58AC8B80D3CC}" type="pres">
      <dgm:prSet presAssocID="{6D3FAC44-0AFD-4436-AF87-75D91D08D051}" presName="tx1" presStyleLbl="revTx" presStyleIdx="0" presStyleCnt="7"/>
      <dgm:spPr/>
    </dgm:pt>
    <dgm:pt modelId="{897B20FA-CA87-DE4F-8B28-4BE0A3DA6D91}" type="pres">
      <dgm:prSet presAssocID="{6D3FAC44-0AFD-4436-AF87-75D91D08D051}" presName="vert1" presStyleCnt="0"/>
      <dgm:spPr/>
    </dgm:pt>
    <dgm:pt modelId="{228A0377-D249-974F-9C77-C506D75E2C87}" type="pres">
      <dgm:prSet presAssocID="{CA40B38D-5124-4009-BAD5-393448E2E228}" presName="thickLine" presStyleLbl="alignNode1" presStyleIdx="1" presStyleCnt="7"/>
      <dgm:spPr/>
    </dgm:pt>
    <dgm:pt modelId="{E2F8232E-A65E-424A-AC64-BB5BBDF1F236}" type="pres">
      <dgm:prSet presAssocID="{CA40B38D-5124-4009-BAD5-393448E2E228}" presName="horz1" presStyleCnt="0"/>
      <dgm:spPr/>
    </dgm:pt>
    <dgm:pt modelId="{05678205-2079-C04C-BF4B-335E21EA8E9F}" type="pres">
      <dgm:prSet presAssocID="{CA40B38D-5124-4009-BAD5-393448E2E228}" presName="tx1" presStyleLbl="revTx" presStyleIdx="1" presStyleCnt="7"/>
      <dgm:spPr/>
    </dgm:pt>
    <dgm:pt modelId="{457A4136-47C2-E542-845E-792D137DFBB2}" type="pres">
      <dgm:prSet presAssocID="{CA40B38D-5124-4009-BAD5-393448E2E228}" presName="vert1" presStyleCnt="0"/>
      <dgm:spPr/>
    </dgm:pt>
    <dgm:pt modelId="{53E2D230-D259-7240-B549-F7FA4E4FFBCA}" type="pres">
      <dgm:prSet presAssocID="{5F70DEDC-42BC-4F75-AC49-B8B666211765}" presName="thickLine" presStyleLbl="alignNode1" presStyleIdx="2" presStyleCnt="7"/>
      <dgm:spPr/>
    </dgm:pt>
    <dgm:pt modelId="{3446CA76-FE49-C845-83B4-513615B920A6}" type="pres">
      <dgm:prSet presAssocID="{5F70DEDC-42BC-4F75-AC49-B8B666211765}" presName="horz1" presStyleCnt="0"/>
      <dgm:spPr/>
    </dgm:pt>
    <dgm:pt modelId="{BD7E81A0-347D-8F44-8DC1-75E4A9DCACF4}" type="pres">
      <dgm:prSet presAssocID="{5F70DEDC-42BC-4F75-AC49-B8B666211765}" presName="tx1" presStyleLbl="revTx" presStyleIdx="2" presStyleCnt="7"/>
      <dgm:spPr/>
    </dgm:pt>
    <dgm:pt modelId="{0314063A-1D7B-714D-93DE-F7F4E1E67D3E}" type="pres">
      <dgm:prSet presAssocID="{5F70DEDC-42BC-4F75-AC49-B8B666211765}" presName="vert1" presStyleCnt="0"/>
      <dgm:spPr/>
    </dgm:pt>
    <dgm:pt modelId="{336EA33F-AF12-AB4A-AC0D-2C16D43E7A97}" type="pres">
      <dgm:prSet presAssocID="{DEEF30FC-AF5E-44EC-9F2A-6630C65ADC32}" presName="thickLine" presStyleLbl="alignNode1" presStyleIdx="3" presStyleCnt="7"/>
      <dgm:spPr/>
    </dgm:pt>
    <dgm:pt modelId="{D11EC308-497E-074F-89DF-A85D7EF5FBE8}" type="pres">
      <dgm:prSet presAssocID="{DEEF30FC-AF5E-44EC-9F2A-6630C65ADC32}" presName="horz1" presStyleCnt="0"/>
      <dgm:spPr/>
    </dgm:pt>
    <dgm:pt modelId="{6EC3306B-563D-F745-BE6E-382009C6B8FF}" type="pres">
      <dgm:prSet presAssocID="{DEEF30FC-AF5E-44EC-9F2A-6630C65ADC32}" presName="tx1" presStyleLbl="revTx" presStyleIdx="3" presStyleCnt="7"/>
      <dgm:spPr/>
    </dgm:pt>
    <dgm:pt modelId="{8D70428D-EA8A-2341-9DED-949EB320F1A7}" type="pres">
      <dgm:prSet presAssocID="{DEEF30FC-AF5E-44EC-9F2A-6630C65ADC32}" presName="vert1" presStyleCnt="0"/>
      <dgm:spPr/>
    </dgm:pt>
    <dgm:pt modelId="{C11FC643-8260-174B-9A2D-38AA8FC0CA91}" type="pres">
      <dgm:prSet presAssocID="{1DEE6715-426C-4045-8EEF-171CE59E695F}" presName="thickLine" presStyleLbl="alignNode1" presStyleIdx="4" presStyleCnt="7"/>
      <dgm:spPr/>
    </dgm:pt>
    <dgm:pt modelId="{28AC1672-6086-8949-AE48-3A24B3803980}" type="pres">
      <dgm:prSet presAssocID="{1DEE6715-426C-4045-8EEF-171CE59E695F}" presName="horz1" presStyleCnt="0"/>
      <dgm:spPr/>
    </dgm:pt>
    <dgm:pt modelId="{AB0EB830-DCFE-404B-BF6E-A8D2E4470C7C}" type="pres">
      <dgm:prSet presAssocID="{1DEE6715-426C-4045-8EEF-171CE59E695F}" presName="tx1" presStyleLbl="revTx" presStyleIdx="4" presStyleCnt="7"/>
      <dgm:spPr/>
    </dgm:pt>
    <dgm:pt modelId="{0F8A1B69-3F47-104D-922D-48CB6D1460B6}" type="pres">
      <dgm:prSet presAssocID="{1DEE6715-426C-4045-8EEF-171CE59E695F}" presName="vert1" presStyleCnt="0"/>
      <dgm:spPr/>
    </dgm:pt>
    <dgm:pt modelId="{998CB08D-D31D-5845-95B8-795892E22332}" type="pres">
      <dgm:prSet presAssocID="{F3F27CFC-3084-4AC9-AB1A-32B3D104689C}" presName="thickLine" presStyleLbl="alignNode1" presStyleIdx="5" presStyleCnt="7"/>
      <dgm:spPr/>
    </dgm:pt>
    <dgm:pt modelId="{18D7E9B0-56B0-4A42-AED5-0B58CF60931A}" type="pres">
      <dgm:prSet presAssocID="{F3F27CFC-3084-4AC9-AB1A-32B3D104689C}" presName="horz1" presStyleCnt="0"/>
      <dgm:spPr/>
    </dgm:pt>
    <dgm:pt modelId="{C4EE0363-0554-DD47-91F5-7DE6114247F5}" type="pres">
      <dgm:prSet presAssocID="{F3F27CFC-3084-4AC9-AB1A-32B3D104689C}" presName="tx1" presStyleLbl="revTx" presStyleIdx="5" presStyleCnt="7"/>
      <dgm:spPr/>
    </dgm:pt>
    <dgm:pt modelId="{B4D6CD69-88DE-0A48-AD42-73DD02A0DB0E}" type="pres">
      <dgm:prSet presAssocID="{F3F27CFC-3084-4AC9-AB1A-32B3D104689C}" presName="vert1" presStyleCnt="0"/>
      <dgm:spPr/>
    </dgm:pt>
    <dgm:pt modelId="{A59E68F5-FECF-F74C-95D9-3C170ED7604C}" type="pres">
      <dgm:prSet presAssocID="{821AD58E-79FE-4D89-A5F6-56CB1C39F9F7}" presName="thickLine" presStyleLbl="alignNode1" presStyleIdx="6" presStyleCnt="7"/>
      <dgm:spPr/>
    </dgm:pt>
    <dgm:pt modelId="{C247FCC6-444E-5940-B3CE-902082081D69}" type="pres">
      <dgm:prSet presAssocID="{821AD58E-79FE-4D89-A5F6-56CB1C39F9F7}" presName="horz1" presStyleCnt="0"/>
      <dgm:spPr/>
    </dgm:pt>
    <dgm:pt modelId="{B250F9AA-8F73-4548-BA49-615861E2CC8E}" type="pres">
      <dgm:prSet presAssocID="{821AD58E-79FE-4D89-A5F6-56CB1C39F9F7}" presName="tx1" presStyleLbl="revTx" presStyleIdx="6" presStyleCnt="7"/>
      <dgm:spPr/>
    </dgm:pt>
    <dgm:pt modelId="{5FF194A3-6660-A64C-9EE4-BEEDC71E72FD}" type="pres">
      <dgm:prSet presAssocID="{821AD58E-79FE-4D89-A5F6-56CB1C39F9F7}" presName="vert1" presStyleCnt="0"/>
      <dgm:spPr/>
    </dgm:pt>
  </dgm:ptLst>
  <dgm:cxnLst>
    <dgm:cxn modelId="{22036F24-63EE-4AFA-879B-63F55E0ED04E}" srcId="{50673B45-4E56-4861-92BF-786885DE4910}" destId="{5F70DEDC-42BC-4F75-AC49-B8B666211765}" srcOrd="2" destOrd="0" parTransId="{B221F963-8915-4BCA-BAB0-DAF9EB2126E3}" sibTransId="{D27456B5-D143-43BE-9AA1-093B3945456D}"/>
    <dgm:cxn modelId="{6428A52C-8E66-40A2-9611-08A82CAF13F3}" srcId="{50673B45-4E56-4861-92BF-786885DE4910}" destId="{F3F27CFC-3084-4AC9-AB1A-32B3D104689C}" srcOrd="5" destOrd="0" parTransId="{A892E247-BE0D-48F6-8BA5-EC03588B2331}" sibTransId="{DE03EA0F-429B-4511-8687-2DCA0833F5D9}"/>
    <dgm:cxn modelId="{57773837-DE02-BA4A-B6F4-C913DA863C43}" type="presOf" srcId="{821AD58E-79FE-4D89-A5F6-56CB1C39F9F7}" destId="{B250F9AA-8F73-4548-BA49-615861E2CC8E}" srcOrd="0" destOrd="0" presId="urn:microsoft.com/office/officeart/2008/layout/LinedList"/>
    <dgm:cxn modelId="{8D953556-ADD8-46F9-91C5-13A41B88BB0C}" srcId="{50673B45-4E56-4861-92BF-786885DE4910}" destId="{821AD58E-79FE-4D89-A5F6-56CB1C39F9F7}" srcOrd="6" destOrd="0" parTransId="{1F0E90A9-B881-4B0D-896C-6901892E68DF}" sibTransId="{DDC1B824-1D89-4FF6-AAC4-BC16E41E8C5A}"/>
    <dgm:cxn modelId="{51C20D7B-E52E-8D4F-8319-02B3F5E23081}" type="presOf" srcId="{5F70DEDC-42BC-4F75-AC49-B8B666211765}" destId="{BD7E81A0-347D-8F44-8DC1-75E4A9DCACF4}" srcOrd="0" destOrd="0" presId="urn:microsoft.com/office/officeart/2008/layout/LinedList"/>
    <dgm:cxn modelId="{75F6E280-CCAF-4D2F-87A6-EA9A0534827E}" srcId="{50673B45-4E56-4861-92BF-786885DE4910}" destId="{CA40B38D-5124-4009-BAD5-393448E2E228}" srcOrd="1" destOrd="0" parTransId="{0E0A71CB-4A5A-4E9B-BEE9-784DF074E228}" sibTransId="{50026777-6B7D-46BC-BC3D-689E11B72852}"/>
    <dgm:cxn modelId="{02D90382-5F5D-6246-ABAD-720B72EFD45B}" type="presOf" srcId="{CA40B38D-5124-4009-BAD5-393448E2E228}" destId="{05678205-2079-C04C-BF4B-335E21EA8E9F}" srcOrd="0" destOrd="0" presId="urn:microsoft.com/office/officeart/2008/layout/LinedList"/>
    <dgm:cxn modelId="{D42FD184-BD05-684D-B6CF-D9EA1F5D9F24}" type="presOf" srcId="{F3F27CFC-3084-4AC9-AB1A-32B3D104689C}" destId="{C4EE0363-0554-DD47-91F5-7DE6114247F5}" srcOrd="0" destOrd="0" presId="urn:microsoft.com/office/officeart/2008/layout/LinedList"/>
    <dgm:cxn modelId="{DDAEB595-5027-BA44-9B32-51F67D4D56A1}" type="presOf" srcId="{DEEF30FC-AF5E-44EC-9F2A-6630C65ADC32}" destId="{6EC3306B-563D-F745-BE6E-382009C6B8FF}" srcOrd="0" destOrd="0" presId="urn:microsoft.com/office/officeart/2008/layout/LinedList"/>
    <dgm:cxn modelId="{2EBEA09B-5118-7143-8269-45F5956E487D}" type="presOf" srcId="{1DEE6715-426C-4045-8EEF-171CE59E695F}" destId="{AB0EB830-DCFE-404B-BF6E-A8D2E4470C7C}" srcOrd="0" destOrd="0" presId="urn:microsoft.com/office/officeart/2008/layout/LinedList"/>
    <dgm:cxn modelId="{46BB0EB1-A6D7-4B43-B089-F6EEDA3350C1}" type="presOf" srcId="{50673B45-4E56-4861-92BF-786885DE4910}" destId="{1A88493B-7C82-0547-A2F2-6DF550F98800}" srcOrd="0" destOrd="0" presId="urn:microsoft.com/office/officeart/2008/layout/LinedList"/>
    <dgm:cxn modelId="{5D04DCC0-57EE-426C-9811-C7025690D7B1}" srcId="{50673B45-4E56-4861-92BF-786885DE4910}" destId="{DEEF30FC-AF5E-44EC-9F2A-6630C65ADC32}" srcOrd="3" destOrd="0" parTransId="{75D7CE95-A5E5-445A-8F19-96893FE5F58D}" sibTransId="{8D7F856D-DB3F-4BFD-A8B1-1D2EE05BAC8A}"/>
    <dgm:cxn modelId="{D63A80DD-DF7A-8740-9272-446670F3180F}" type="presOf" srcId="{6D3FAC44-0AFD-4436-AF87-75D91D08D051}" destId="{BB1F6FC6-4849-584C-804E-58AC8B80D3CC}" srcOrd="0" destOrd="0" presId="urn:microsoft.com/office/officeart/2008/layout/LinedList"/>
    <dgm:cxn modelId="{E49D5DE1-9C0F-40A2-AFF9-E4AA9EEA918E}" srcId="{50673B45-4E56-4861-92BF-786885DE4910}" destId="{6D3FAC44-0AFD-4436-AF87-75D91D08D051}" srcOrd="0" destOrd="0" parTransId="{59617D00-A581-4BD8-8FFB-7FADCE43BDA4}" sibTransId="{994FE14D-058A-4816-AF21-1A48B6FEE698}"/>
    <dgm:cxn modelId="{97BCC2E7-37F0-4B17-98FD-707C5B5B8867}" srcId="{50673B45-4E56-4861-92BF-786885DE4910}" destId="{1DEE6715-426C-4045-8EEF-171CE59E695F}" srcOrd="4" destOrd="0" parTransId="{82CBA184-417D-437F-AC5A-0A0314AD8D89}" sibTransId="{0D0CAA3E-757C-4C58-AC35-B5B6CCB02582}"/>
    <dgm:cxn modelId="{E49D32EF-356F-E641-8690-D14C21DA13AB}" type="presParOf" srcId="{1A88493B-7C82-0547-A2F2-6DF550F98800}" destId="{2795BEEF-D2DE-2F47-B391-C14F563AE4E2}" srcOrd="0" destOrd="0" presId="urn:microsoft.com/office/officeart/2008/layout/LinedList"/>
    <dgm:cxn modelId="{7FDEDB48-E624-8646-AC15-552F1477786F}" type="presParOf" srcId="{1A88493B-7C82-0547-A2F2-6DF550F98800}" destId="{9081B62E-4709-1640-88CC-A78435746FD7}" srcOrd="1" destOrd="0" presId="urn:microsoft.com/office/officeart/2008/layout/LinedList"/>
    <dgm:cxn modelId="{E2ED6B26-BBB8-3749-9100-B4847952261B}" type="presParOf" srcId="{9081B62E-4709-1640-88CC-A78435746FD7}" destId="{BB1F6FC6-4849-584C-804E-58AC8B80D3CC}" srcOrd="0" destOrd="0" presId="urn:microsoft.com/office/officeart/2008/layout/LinedList"/>
    <dgm:cxn modelId="{15D8E3BB-60E7-9844-9778-094874CB536E}" type="presParOf" srcId="{9081B62E-4709-1640-88CC-A78435746FD7}" destId="{897B20FA-CA87-DE4F-8B28-4BE0A3DA6D91}" srcOrd="1" destOrd="0" presId="urn:microsoft.com/office/officeart/2008/layout/LinedList"/>
    <dgm:cxn modelId="{8C124C99-AD8F-0C45-B456-276B752E5D64}" type="presParOf" srcId="{1A88493B-7C82-0547-A2F2-6DF550F98800}" destId="{228A0377-D249-974F-9C77-C506D75E2C87}" srcOrd="2" destOrd="0" presId="urn:microsoft.com/office/officeart/2008/layout/LinedList"/>
    <dgm:cxn modelId="{9566166A-2BA9-B840-AEEC-9E69FCD28BF2}" type="presParOf" srcId="{1A88493B-7C82-0547-A2F2-6DF550F98800}" destId="{E2F8232E-A65E-424A-AC64-BB5BBDF1F236}" srcOrd="3" destOrd="0" presId="urn:microsoft.com/office/officeart/2008/layout/LinedList"/>
    <dgm:cxn modelId="{A170795D-4F6D-BA46-BEB9-D000DE43C2FC}" type="presParOf" srcId="{E2F8232E-A65E-424A-AC64-BB5BBDF1F236}" destId="{05678205-2079-C04C-BF4B-335E21EA8E9F}" srcOrd="0" destOrd="0" presId="urn:microsoft.com/office/officeart/2008/layout/LinedList"/>
    <dgm:cxn modelId="{076137A5-2005-D445-A698-29077FAE0FE4}" type="presParOf" srcId="{E2F8232E-A65E-424A-AC64-BB5BBDF1F236}" destId="{457A4136-47C2-E542-845E-792D137DFBB2}" srcOrd="1" destOrd="0" presId="urn:microsoft.com/office/officeart/2008/layout/LinedList"/>
    <dgm:cxn modelId="{CB923921-04BD-734C-8C24-14F26F48502A}" type="presParOf" srcId="{1A88493B-7C82-0547-A2F2-6DF550F98800}" destId="{53E2D230-D259-7240-B549-F7FA4E4FFBCA}" srcOrd="4" destOrd="0" presId="urn:microsoft.com/office/officeart/2008/layout/LinedList"/>
    <dgm:cxn modelId="{32E45E46-430A-294B-928F-CE8789AE63DC}" type="presParOf" srcId="{1A88493B-7C82-0547-A2F2-6DF550F98800}" destId="{3446CA76-FE49-C845-83B4-513615B920A6}" srcOrd="5" destOrd="0" presId="urn:microsoft.com/office/officeart/2008/layout/LinedList"/>
    <dgm:cxn modelId="{879A3051-C168-AC48-A6F5-E1E053AE7849}" type="presParOf" srcId="{3446CA76-FE49-C845-83B4-513615B920A6}" destId="{BD7E81A0-347D-8F44-8DC1-75E4A9DCACF4}" srcOrd="0" destOrd="0" presId="urn:microsoft.com/office/officeart/2008/layout/LinedList"/>
    <dgm:cxn modelId="{90F0F26D-7C24-5640-9A8B-F33103B1A9A6}" type="presParOf" srcId="{3446CA76-FE49-C845-83B4-513615B920A6}" destId="{0314063A-1D7B-714D-93DE-F7F4E1E67D3E}" srcOrd="1" destOrd="0" presId="urn:microsoft.com/office/officeart/2008/layout/LinedList"/>
    <dgm:cxn modelId="{46881FBE-15E6-EE4D-8F9F-03E235144F7D}" type="presParOf" srcId="{1A88493B-7C82-0547-A2F2-6DF550F98800}" destId="{336EA33F-AF12-AB4A-AC0D-2C16D43E7A97}" srcOrd="6" destOrd="0" presId="urn:microsoft.com/office/officeart/2008/layout/LinedList"/>
    <dgm:cxn modelId="{FA3B86EE-3AB0-FD45-993D-8956127373C9}" type="presParOf" srcId="{1A88493B-7C82-0547-A2F2-6DF550F98800}" destId="{D11EC308-497E-074F-89DF-A85D7EF5FBE8}" srcOrd="7" destOrd="0" presId="urn:microsoft.com/office/officeart/2008/layout/LinedList"/>
    <dgm:cxn modelId="{159DE725-BE25-1748-BEEF-A5ED5335686D}" type="presParOf" srcId="{D11EC308-497E-074F-89DF-A85D7EF5FBE8}" destId="{6EC3306B-563D-F745-BE6E-382009C6B8FF}" srcOrd="0" destOrd="0" presId="urn:microsoft.com/office/officeart/2008/layout/LinedList"/>
    <dgm:cxn modelId="{8CFC0E68-1E27-2849-9E8B-51E49E85B5EA}" type="presParOf" srcId="{D11EC308-497E-074F-89DF-A85D7EF5FBE8}" destId="{8D70428D-EA8A-2341-9DED-949EB320F1A7}" srcOrd="1" destOrd="0" presId="urn:microsoft.com/office/officeart/2008/layout/LinedList"/>
    <dgm:cxn modelId="{03202898-1228-A24B-B026-7744BBDC7B20}" type="presParOf" srcId="{1A88493B-7C82-0547-A2F2-6DF550F98800}" destId="{C11FC643-8260-174B-9A2D-38AA8FC0CA91}" srcOrd="8" destOrd="0" presId="urn:microsoft.com/office/officeart/2008/layout/LinedList"/>
    <dgm:cxn modelId="{E51062DA-9DD5-7F41-A265-14280860E862}" type="presParOf" srcId="{1A88493B-7C82-0547-A2F2-6DF550F98800}" destId="{28AC1672-6086-8949-AE48-3A24B3803980}" srcOrd="9" destOrd="0" presId="urn:microsoft.com/office/officeart/2008/layout/LinedList"/>
    <dgm:cxn modelId="{F12AEA2E-DEB0-1C49-B95F-8FD7AD486265}" type="presParOf" srcId="{28AC1672-6086-8949-AE48-3A24B3803980}" destId="{AB0EB830-DCFE-404B-BF6E-A8D2E4470C7C}" srcOrd="0" destOrd="0" presId="urn:microsoft.com/office/officeart/2008/layout/LinedList"/>
    <dgm:cxn modelId="{5283E073-B6ED-9E49-BE8B-67976DC1521C}" type="presParOf" srcId="{28AC1672-6086-8949-AE48-3A24B3803980}" destId="{0F8A1B69-3F47-104D-922D-48CB6D1460B6}" srcOrd="1" destOrd="0" presId="urn:microsoft.com/office/officeart/2008/layout/LinedList"/>
    <dgm:cxn modelId="{37AA1EE0-2538-9443-AF05-E668EDCF6C86}" type="presParOf" srcId="{1A88493B-7C82-0547-A2F2-6DF550F98800}" destId="{998CB08D-D31D-5845-95B8-795892E22332}" srcOrd="10" destOrd="0" presId="urn:microsoft.com/office/officeart/2008/layout/LinedList"/>
    <dgm:cxn modelId="{37317BA9-31CB-4E47-9353-C598802826FE}" type="presParOf" srcId="{1A88493B-7C82-0547-A2F2-6DF550F98800}" destId="{18D7E9B0-56B0-4A42-AED5-0B58CF60931A}" srcOrd="11" destOrd="0" presId="urn:microsoft.com/office/officeart/2008/layout/LinedList"/>
    <dgm:cxn modelId="{E8079E42-557D-8B4C-B13C-4AA840A2AB29}" type="presParOf" srcId="{18D7E9B0-56B0-4A42-AED5-0B58CF60931A}" destId="{C4EE0363-0554-DD47-91F5-7DE6114247F5}" srcOrd="0" destOrd="0" presId="urn:microsoft.com/office/officeart/2008/layout/LinedList"/>
    <dgm:cxn modelId="{614CF980-8591-1443-A6FC-A09999C80F40}" type="presParOf" srcId="{18D7E9B0-56B0-4A42-AED5-0B58CF60931A}" destId="{B4D6CD69-88DE-0A48-AD42-73DD02A0DB0E}" srcOrd="1" destOrd="0" presId="urn:microsoft.com/office/officeart/2008/layout/LinedList"/>
    <dgm:cxn modelId="{6F6C5DB8-67A9-8D48-9F09-9B635123E6D7}" type="presParOf" srcId="{1A88493B-7C82-0547-A2F2-6DF550F98800}" destId="{A59E68F5-FECF-F74C-95D9-3C170ED7604C}" srcOrd="12" destOrd="0" presId="urn:microsoft.com/office/officeart/2008/layout/LinedList"/>
    <dgm:cxn modelId="{B61B69A2-64C3-2E41-BF40-88B3360C2B8B}" type="presParOf" srcId="{1A88493B-7C82-0547-A2F2-6DF550F98800}" destId="{C247FCC6-444E-5940-B3CE-902082081D69}" srcOrd="13" destOrd="0" presId="urn:microsoft.com/office/officeart/2008/layout/LinedList"/>
    <dgm:cxn modelId="{40D97AFE-6EE1-C14A-8BF1-74F2EE9F06AE}" type="presParOf" srcId="{C247FCC6-444E-5940-B3CE-902082081D69}" destId="{B250F9AA-8F73-4548-BA49-615861E2CC8E}" srcOrd="0" destOrd="0" presId="urn:microsoft.com/office/officeart/2008/layout/LinedList"/>
    <dgm:cxn modelId="{15AC86CF-775C-2B4E-8155-75A0D698AFEA}" type="presParOf" srcId="{C247FCC6-444E-5940-B3CE-902082081D69}" destId="{5FF194A3-6660-A64C-9EE4-BEEDC71E72FD}"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F4C268F-D5DC-485C-B967-D36F4A7BA70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nl-NL"/>
        </a:p>
      </dgm:t>
    </dgm:pt>
    <dgm:pt modelId="{49CAF5E3-06CD-4F39-BBD7-E4AE9DC769E5}">
      <dgm:prSet phldrT="[Tekst]" custT="1"/>
      <dgm:spPr>
        <a:solidFill>
          <a:schemeClr val="accent1"/>
        </a:solidFill>
      </dgm:spPr>
      <dgm:t>
        <a:bodyPr/>
        <a:lstStyle/>
        <a:p>
          <a:r>
            <a:rPr lang="nl-NL" sz="2100"/>
            <a:t>Economie en Organisatie</a:t>
          </a:r>
        </a:p>
      </dgm:t>
    </dgm:pt>
    <dgm:pt modelId="{80BA0F62-948C-45F3-8C40-3B4B355FE3D0}" type="parTrans" cxnId="{02E75789-0095-4CE7-B50F-5F6234E69BD9}">
      <dgm:prSet/>
      <dgm:spPr/>
      <dgm:t>
        <a:bodyPr/>
        <a:lstStyle/>
        <a:p>
          <a:endParaRPr lang="nl-NL"/>
        </a:p>
      </dgm:t>
    </dgm:pt>
    <dgm:pt modelId="{6778A2A7-EC9E-45F4-AB18-2C3971B61EB1}" type="sibTrans" cxnId="{02E75789-0095-4CE7-B50F-5F6234E69BD9}">
      <dgm:prSet/>
      <dgm:spPr/>
      <dgm:t>
        <a:bodyPr/>
        <a:lstStyle/>
        <a:p>
          <a:endParaRPr lang="nl-NL"/>
        </a:p>
      </dgm:t>
    </dgm:pt>
    <dgm:pt modelId="{963FDB53-0EEC-4287-B09F-C888A5DFB397}">
      <dgm:prSet phldrT="[Tekst]" custT="1"/>
      <dgm:spPr>
        <a:solidFill>
          <a:schemeClr val="accent1"/>
        </a:solidFill>
      </dgm:spPr>
      <dgm:t>
        <a:bodyPr/>
        <a:lstStyle/>
        <a:p>
          <a:r>
            <a:rPr lang="nl-NL" sz="2100"/>
            <a:t>Maatschappij en Welzijn</a:t>
          </a:r>
        </a:p>
      </dgm:t>
    </dgm:pt>
    <dgm:pt modelId="{B2076A92-3066-472A-A64F-E053958DA688}" type="parTrans" cxnId="{C4285C7E-0DC7-4F93-962C-391CD3095202}">
      <dgm:prSet/>
      <dgm:spPr/>
      <dgm:t>
        <a:bodyPr/>
        <a:lstStyle/>
        <a:p>
          <a:endParaRPr lang="nl-NL"/>
        </a:p>
      </dgm:t>
    </dgm:pt>
    <dgm:pt modelId="{FF0A7A65-B25C-4E7F-A6FE-034ECBB6F322}" type="sibTrans" cxnId="{C4285C7E-0DC7-4F93-962C-391CD3095202}">
      <dgm:prSet/>
      <dgm:spPr/>
      <dgm:t>
        <a:bodyPr/>
        <a:lstStyle/>
        <a:p>
          <a:endParaRPr lang="nl-NL"/>
        </a:p>
      </dgm:t>
    </dgm:pt>
    <dgm:pt modelId="{E4D95E81-1508-4DC0-85A9-4BD68EECE8D4}">
      <dgm:prSet phldrT="[Tekst]" custT="1"/>
      <dgm:spPr/>
      <dgm:t>
        <a:bodyPr/>
        <a:lstStyle/>
        <a:p>
          <a:r>
            <a:rPr lang="nl-NL" sz="1600"/>
            <a:t>Haar- en schoonheidszorg</a:t>
          </a:r>
        </a:p>
      </dgm:t>
    </dgm:pt>
    <dgm:pt modelId="{36413ECC-07EC-4FF1-B440-6798E8C1D0FC}" type="parTrans" cxnId="{CC75FA01-35B6-47CF-8BEA-75E1AA9AFBF7}">
      <dgm:prSet/>
      <dgm:spPr/>
      <dgm:t>
        <a:bodyPr/>
        <a:lstStyle/>
        <a:p>
          <a:endParaRPr lang="nl-NL"/>
        </a:p>
      </dgm:t>
    </dgm:pt>
    <dgm:pt modelId="{EED281CB-F642-43D5-B0B5-3ED48A5C2B59}" type="sibTrans" cxnId="{CC75FA01-35B6-47CF-8BEA-75E1AA9AFBF7}">
      <dgm:prSet/>
      <dgm:spPr/>
      <dgm:t>
        <a:bodyPr/>
        <a:lstStyle/>
        <a:p>
          <a:endParaRPr lang="nl-NL"/>
        </a:p>
      </dgm:t>
    </dgm:pt>
    <dgm:pt modelId="{67F31383-67FC-4942-8EA6-44DB7B219409}">
      <dgm:prSet custT="1"/>
      <dgm:spPr/>
      <dgm:t>
        <a:bodyPr/>
        <a:lstStyle/>
        <a:p>
          <a:r>
            <a:rPr lang="nl-NL" sz="1600"/>
            <a:t>Verzorging </a:t>
          </a:r>
        </a:p>
      </dgm:t>
    </dgm:pt>
    <dgm:pt modelId="{4D1F9644-4444-4D23-86BF-991B80DBA5EB}" type="parTrans" cxnId="{0E5E93B9-92AF-4052-AA87-998B3BFADEA9}">
      <dgm:prSet/>
      <dgm:spPr/>
      <dgm:t>
        <a:bodyPr/>
        <a:lstStyle/>
        <a:p>
          <a:endParaRPr lang="nl-NL"/>
        </a:p>
      </dgm:t>
    </dgm:pt>
    <dgm:pt modelId="{5EAC22F1-7FF5-4C31-B4C3-6C64E7613112}" type="sibTrans" cxnId="{0E5E93B9-92AF-4052-AA87-998B3BFADEA9}">
      <dgm:prSet/>
      <dgm:spPr/>
      <dgm:t>
        <a:bodyPr/>
        <a:lstStyle/>
        <a:p>
          <a:endParaRPr lang="nl-NL"/>
        </a:p>
      </dgm:t>
    </dgm:pt>
    <dgm:pt modelId="{9FBEE331-8083-4718-A167-7F23EF81C871}">
      <dgm:prSet custT="1"/>
      <dgm:spPr/>
      <dgm:t>
        <a:bodyPr/>
        <a:lstStyle/>
        <a:p>
          <a:r>
            <a:rPr lang="nl-NL" sz="1600"/>
            <a:t>Mode *</a:t>
          </a:r>
        </a:p>
      </dgm:t>
    </dgm:pt>
    <dgm:pt modelId="{A7DB26B9-094C-49AD-8544-15B26DE2C651}" type="parTrans" cxnId="{2ECDEABF-100C-4071-A96F-EB4DB213F41D}">
      <dgm:prSet/>
      <dgm:spPr/>
      <dgm:t>
        <a:bodyPr/>
        <a:lstStyle/>
        <a:p>
          <a:endParaRPr lang="nl-NL"/>
        </a:p>
      </dgm:t>
    </dgm:pt>
    <dgm:pt modelId="{961AF663-3462-43EC-9D48-A5E83D845ED3}" type="sibTrans" cxnId="{2ECDEABF-100C-4071-A96F-EB4DB213F41D}">
      <dgm:prSet/>
      <dgm:spPr/>
      <dgm:t>
        <a:bodyPr/>
        <a:lstStyle/>
        <a:p>
          <a:endParaRPr lang="nl-NL"/>
        </a:p>
      </dgm:t>
    </dgm:pt>
    <dgm:pt modelId="{F05F4154-E67F-4FD5-AE26-4D4CE65BE814}">
      <dgm:prSet phldrT="[Tekst]" custT="1"/>
      <dgm:spPr>
        <a:solidFill>
          <a:schemeClr val="accent1"/>
        </a:solidFill>
      </dgm:spPr>
      <dgm:t>
        <a:bodyPr/>
        <a:lstStyle/>
        <a:p>
          <a:r>
            <a:rPr lang="nl-NL" sz="2100"/>
            <a:t>Kunst en Creatie*</a:t>
          </a:r>
          <a:endParaRPr lang="nl-NL" sz="2000"/>
        </a:p>
      </dgm:t>
    </dgm:pt>
    <dgm:pt modelId="{127615B1-392D-4CA3-9856-D6212AA12F9F}" type="parTrans" cxnId="{E212E689-5C17-4DA2-A7E5-8F34ED022462}">
      <dgm:prSet/>
      <dgm:spPr/>
      <dgm:t>
        <a:bodyPr/>
        <a:lstStyle/>
        <a:p>
          <a:endParaRPr lang="nl-BE"/>
        </a:p>
      </dgm:t>
    </dgm:pt>
    <dgm:pt modelId="{17AAFE45-8BCA-4B9F-9445-CB1899D259D6}" type="sibTrans" cxnId="{E212E689-5C17-4DA2-A7E5-8F34ED022462}">
      <dgm:prSet/>
      <dgm:spPr/>
      <dgm:t>
        <a:bodyPr/>
        <a:lstStyle/>
        <a:p>
          <a:endParaRPr lang="nl-BE"/>
        </a:p>
      </dgm:t>
    </dgm:pt>
    <dgm:pt modelId="{84204739-04F6-4AA5-B5DC-0C3B4D2174BD}">
      <dgm:prSet custT="1"/>
      <dgm:spPr>
        <a:solidFill>
          <a:schemeClr val="accent1"/>
        </a:solidFill>
      </dgm:spPr>
      <dgm:t>
        <a:bodyPr/>
        <a:lstStyle/>
        <a:p>
          <a:r>
            <a:rPr lang="nl-NL" sz="2100" err="1"/>
            <a:t>Opstroomoptie</a:t>
          </a:r>
          <a:endParaRPr lang="nl-NL" sz="2100"/>
        </a:p>
      </dgm:t>
    </dgm:pt>
    <dgm:pt modelId="{EE3112BA-DBCD-4729-9C55-AC01E7C4BF3D}" type="parTrans" cxnId="{DCA8FD38-BA15-4562-96D7-81BFC2EA0163}">
      <dgm:prSet/>
      <dgm:spPr/>
      <dgm:t>
        <a:bodyPr/>
        <a:lstStyle/>
        <a:p>
          <a:endParaRPr lang="nl-BE"/>
        </a:p>
      </dgm:t>
    </dgm:pt>
    <dgm:pt modelId="{80A5DFEE-7A85-4F40-ABF3-2CE61A809569}" type="sibTrans" cxnId="{DCA8FD38-BA15-4562-96D7-81BFC2EA0163}">
      <dgm:prSet/>
      <dgm:spPr/>
      <dgm:t>
        <a:bodyPr/>
        <a:lstStyle/>
        <a:p>
          <a:endParaRPr lang="nl-BE"/>
        </a:p>
      </dgm:t>
    </dgm:pt>
    <dgm:pt modelId="{44FFE2CF-C24A-4515-9D3C-C085D058E3B9}" type="pres">
      <dgm:prSet presAssocID="{2F4C268F-D5DC-485C-B967-D36F4A7BA70E}" presName="linear" presStyleCnt="0">
        <dgm:presLayoutVars>
          <dgm:animLvl val="lvl"/>
          <dgm:resizeHandles val="exact"/>
        </dgm:presLayoutVars>
      </dgm:prSet>
      <dgm:spPr/>
    </dgm:pt>
    <dgm:pt modelId="{B68D7693-F2B7-4CEE-AF3A-8888061B1BBC}" type="pres">
      <dgm:prSet presAssocID="{49CAF5E3-06CD-4F39-BBD7-E4AE9DC769E5}" presName="parentText" presStyleLbl="node1" presStyleIdx="0" presStyleCnt="4" custScaleY="40224" custLinFactNeighborY="2775">
        <dgm:presLayoutVars>
          <dgm:chMax val="0"/>
          <dgm:bulletEnabled val="1"/>
        </dgm:presLayoutVars>
      </dgm:prSet>
      <dgm:spPr/>
    </dgm:pt>
    <dgm:pt modelId="{F0D97723-60F8-4DFE-8DE8-117CCDFE7B73}" type="pres">
      <dgm:prSet presAssocID="{6778A2A7-EC9E-45F4-AB18-2C3971B61EB1}" presName="spacer" presStyleCnt="0"/>
      <dgm:spPr/>
    </dgm:pt>
    <dgm:pt modelId="{A12018BE-DAD7-498C-A1A3-93B8992D35F8}" type="pres">
      <dgm:prSet presAssocID="{F05F4154-E67F-4FD5-AE26-4D4CE65BE814}" presName="parentText" presStyleLbl="node1" presStyleIdx="1" presStyleCnt="4" custScaleY="44329">
        <dgm:presLayoutVars>
          <dgm:chMax val="0"/>
          <dgm:bulletEnabled val="1"/>
        </dgm:presLayoutVars>
      </dgm:prSet>
      <dgm:spPr/>
    </dgm:pt>
    <dgm:pt modelId="{D90CB75C-3879-446C-87D2-92CE3BED9D3B}" type="pres">
      <dgm:prSet presAssocID="{17AAFE45-8BCA-4B9F-9445-CB1899D259D6}" presName="spacer" presStyleCnt="0"/>
      <dgm:spPr/>
    </dgm:pt>
    <dgm:pt modelId="{BA0D3952-5E8B-4112-8967-169FB0DC5323}" type="pres">
      <dgm:prSet presAssocID="{963FDB53-0EEC-4287-B09F-C888A5DFB397}" presName="parentText" presStyleLbl="node1" presStyleIdx="2" presStyleCnt="4" custScaleY="41132">
        <dgm:presLayoutVars>
          <dgm:chMax val="0"/>
          <dgm:bulletEnabled val="1"/>
        </dgm:presLayoutVars>
      </dgm:prSet>
      <dgm:spPr/>
    </dgm:pt>
    <dgm:pt modelId="{0B76476C-418D-4505-A3C7-8D3DB5B964F6}" type="pres">
      <dgm:prSet presAssocID="{963FDB53-0EEC-4287-B09F-C888A5DFB397}" presName="childText" presStyleLbl="revTx" presStyleIdx="0" presStyleCnt="1">
        <dgm:presLayoutVars>
          <dgm:bulletEnabled val="1"/>
        </dgm:presLayoutVars>
      </dgm:prSet>
      <dgm:spPr/>
    </dgm:pt>
    <dgm:pt modelId="{D4780D4B-0E56-4A10-9BBE-759348C1FE95}" type="pres">
      <dgm:prSet presAssocID="{84204739-04F6-4AA5-B5DC-0C3B4D2174BD}" presName="parentText" presStyleLbl="node1" presStyleIdx="3" presStyleCnt="4" custScaleY="40609">
        <dgm:presLayoutVars>
          <dgm:chMax val="0"/>
          <dgm:bulletEnabled val="1"/>
        </dgm:presLayoutVars>
      </dgm:prSet>
      <dgm:spPr/>
    </dgm:pt>
  </dgm:ptLst>
  <dgm:cxnLst>
    <dgm:cxn modelId="{CC75FA01-35B6-47CF-8BEA-75E1AA9AFBF7}" srcId="{963FDB53-0EEC-4287-B09F-C888A5DFB397}" destId="{E4D95E81-1508-4DC0-85A9-4BD68EECE8D4}" srcOrd="0" destOrd="0" parTransId="{36413ECC-07EC-4FF1-B440-6798E8C1D0FC}" sibTransId="{EED281CB-F642-43D5-B0B5-3ED48A5C2B59}"/>
    <dgm:cxn modelId="{F170AD0E-2820-4F43-A39C-4999FC19E398}" type="presOf" srcId="{F05F4154-E67F-4FD5-AE26-4D4CE65BE814}" destId="{A12018BE-DAD7-498C-A1A3-93B8992D35F8}" srcOrd="0" destOrd="0" presId="urn:microsoft.com/office/officeart/2005/8/layout/vList2"/>
    <dgm:cxn modelId="{DCA8FD38-BA15-4562-96D7-81BFC2EA0163}" srcId="{2F4C268F-D5DC-485C-B967-D36F4A7BA70E}" destId="{84204739-04F6-4AA5-B5DC-0C3B4D2174BD}" srcOrd="3" destOrd="0" parTransId="{EE3112BA-DBCD-4729-9C55-AC01E7C4BF3D}" sibTransId="{80A5DFEE-7A85-4F40-ABF3-2CE61A809569}"/>
    <dgm:cxn modelId="{9263CF4B-1EDB-472B-8692-A6D97C2CA732}" type="presOf" srcId="{963FDB53-0EEC-4287-B09F-C888A5DFB397}" destId="{BA0D3952-5E8B-4112-8967-169FB0DC5323}" srcOrd="0" destOrd="0" presId="urn:microsoft.com/office/officeart/2005/8/layout/vList2"/>
    <dgm:cxn modelId="{084F0E60-466D-4910-BC8E-2238A08A8B52}" type="presOf" srcId="{84204739-04F6-4AA5-B5DC-0C3B4D2174BD}" destId="{D4780D4B-0E56-4A10-9BBE-759348C1FE95}" srcOrd="0" destOrd="0" presId="urn:microsoft.com/office/officeart/2005/8/layout/vList2"/>
    <dgm:cxn modelId="{C4285C7E-0DC7-4F93-962C-391CD3095202}" srcId="{2F4C268F-D5DC-485C-B967-D36F4A7BA70E}" destId="{963FDB53-0EEC-4287-B09F-C888A5DFB397}" srcOrd="2" destOrd="0" parTransId="{B2076A92-3066-472A-A64F-E053958DA688}" sibTransId="{FF0A7A65-B25C-4E7F-A6FE-034ECBB6F322}"/>
    <dgm:cxn modelId="{91EAF380-E3E1-4612-9A60-1655772CD650}" type="presOf" srcId="{9FBEE331-8083-4718-A167-7F23EF81C871}" destId="{0B76476C-418D-4505-A3C7-8D3DB5B964F6}" srcOrd="0" destOrd="1" presId="urn:microsoft.com/office/officeart/2005/8/layout/vList2"/>
    <dgm:cxn modelId="{02E75789-0095-4CE7-B50F-5F6234E69BD9}" srcId="{2F4C268F-D5DC-485C-B967-D36F4A7BA70E}" destId="{49CAF5E3-06CD-4F39-BBD7-E4AE9DC769E5}" srcOrd="0" destOrd="0" parTransId="{80BA0F62-948C-45F3-8C40-3B4B355FE3D0}" sibTransId="{6778A2A7-EC9E-45F4-AB18-2C3971B61EB1}"/>
    <dgm:cxn modelId="{E212E689-5C17-4DA2-A7E5-8F34ED022462}" srcId="{2F4C268F-D5DC-485C-B967-D36F4A7BA70E}" destId="{F05F4154-E67F-4FD5-AE26-4D4CE65BE814}" srcOrd="1" destOrd="0" parTransId="{127615B1-392D-4CA3-9856-D6212AA12F9F}" sibTransId="{17AAFE45-8BCA-4B9F-9445-CB1899D259D6}"/>
    <dgm:cxn modelId="{A9119A92-17ED-4568-A89D-05E4A07DCC91}" type="presOf" srcId="{49CAF5E3-06CD-4F39-BBD7-E4AE9DC769E5}" destId="{B68D7693-F2B7-4CEE-AF3A-8888061B1BBC}" srcOrd="0" destOrd="0" presId="urn:microsoft.com/office/officeart/2005/8/layout/vList2"/>
    <dgm:cxn modelId="{D0C26FA2-704E-4A8C-B777-2E0D95E0C51B}" type="presOf" srcId="{2F4C268F-D5DC-485C-B967-D36F4A7BA70E}" destId="{44FFE2CF-C24A-4515-9D3C-C085D058E3B9}" srcOrd="0" destOrd="0" presId="urn:microsoft.com/office/officeart/2005/8/layout/vList2"/>
    <dgm:cxn modelId="{22C6EFB1-82C4-4A97-A06B-387CBCE61C6F}" type="presOf" srcId="{E4D95E81-1508-4DC0-85A9-4BD68EECE8D4}" destId="{0B76476C-418D-4505-A3C7-8D3DB5B964F6}" srcOrd="0" destOrd="0" presId="urn:microsoft.com/office/officeart/2005/8/layout/vList2"/>
    <dgm:cxn modelId="{0E5E93B9-92AF-4052-AA87-998B3BFADEA9}" srcId="{963FDB53-0EEC-4287-B09F-C888A5DFB397}" destId="{67F31383-67FC-4942-8EA6-44DB7B219409}" srcOrd="2" destOrd="0" parTransId="{4D1F9644-4444-4D23-86BF-991B80DBA5EB}" sibTransId="{5EAC22F1-7FF5-4C31-B4C3-6C64E7613112}"/>
    <dgm:cxn modelId="{CCD586BE-F433-46C7-AA87-4DD4A3A4718B}" type="presOf" srcId="{67F31383-67FC-4942-8EA6-44DB7B219409}" destId="{0B76476C-418D-4505-A3C7-8D3DB5B964F6}" srcOrd="0" destOrd="2" presId="urn:microsoft.com/office/officeart/2005/8/layout/vList2"/>
    <dgm:cxn modelId="{2ECDEABF-100C-4071-A96F-EB4DB213F41D}" srcId="{963FDB53-0EEC-4287-B09F-C888A5DFB397}" destId="{9FBEE331-8083-4718-A167-7F23EF81C871}" srcOrd="1" destOrd="0" parTransId="{A7DB26B9-094C-49AD-8544-15B26DE2C651}" sibTransId="{961AF663-3462-43EC-9D48-A5E83D845ED3}"/>
    <dgm:cxn modelId="{7A252789-CD6E-4068-A2AA-49417C4464D6}" type="presParOf" srcId="{44FFE2CF-C24A-4515-9D3C-C085D058E3B9}" destId="{B68D7693-F2B7-4CEE-AF3A-8888061B1BBC}" srcOrd="0" destOrd="0" presId="urn:microsoft.com/office/officeart/2005/8/layout/vList2"/>
    <dgm:cxn modelId="{4DA02F44-B510-41AF-AE56-016C68D67B29}" type="presParOf" srcId="{44FFE2CF-C24A-4515-9D3C-C085D058E3B9}" destId="{F0D97723-60F8-4DFE-8DE8-117CCDFE7B73}" srcOrd="1" destOrd="0" presId="urn:microsoft.com/office/officeart/2005/8/layout/vList2"/>
    <dgm:cxn modelId="{B4B7505E-54BD-46C5-88D6-A40C27DDB9C8}" type="presParOf" srcId="{44FFE2CF-C24A-4515-9D3C-C085D058E3B9}" destId="{A12018BE-DAD7-498C-A1A3-93B8992D35F8}" srcOrd="2" destOrd="0" presId="urn:microsoft.com/office/officeart/2005/8/layout/vList2"/>
    <dgm:cxn modelId="{C6D14517-0FFE-4270-B6F9-6F8F23111323}" type="presParOf" srcId="{44FFE2CF-C24A-4515-9D3C-C085D058E3B9}" destId="{D90CB75C-3879-446C-87D2-92CE3BED9D3B}" srcOrd="3" destOrd="0" presId="urn:microsoft.com/office/officeart/2005/8/layout/vList2"/>
    <dgm:cxn modelId="{223602A2-1DB2-43E9-9191-2B1F77783000}" type="presParOf" srcId="{44FFE2CF-C24A-4515-9D3C-C085D058E3B9}" destId="{BA0D3952-5E8B-4112-8967-169FB0DC5323}" srcOrd="4" destOrd="0" presId="urn:microsoft.com/office/officeart/2005/8/layout/vList2"/>
    <dgm:cxn modelId="{69A8B2B9-2C51-4ECF-AD93-713E8BE69F23}" type="presParOf" srcId="{44FFE2CF-C24A-4515-9D3C-C085D058E3B9}" destId="{0B76476C-418D-4505-A3C7-8D3DB5B964F6}" srcOrd="5" destOrd="0" presId="urn:microsoft.com/office/officeart/2005/8/layout/vList2"/>
    <dgm:cxn modelId="{9A773899-CCEB-4ECB-B551-98589FBA5912}" type="presParOf" srcId="{44FFE2CF-C24A-4515-9D3C-C085D058E3B9}" destId="{D4780D4B-0E56-4A10-9BBE-759348C1FE95}"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F4C268F-D5DC-485C-B967-D36F4A7BA70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nl-NL"/>
        </a:p>
      </dgm:t>
    </dgm:pt>
    <dgm:pt modelId="{A9E142ED-0248-406B-A7B0-99FE8FD256FC}">
      <dgm:prSet custT="1"/>
      <dgm:spPr>
        <a:solidFill>
          <a:schemeClr val="accent1"/>
        </a:solidFill>
      </dgm:spPr>
      <dgm:t>
        <a:bodyPr/>
        <a:lstStyle/>
        <a:p>
          <a:r>
            <a:rPr lang="nl-NL" sz="2100"/>
            <a:t>Sport*</a:t>
          </a:r>
        </a:p>
      </dgm:t>
    </dgm:pt>
    <dgm:pt modelId="{B6226848-CC54-4863-92AF-30DD9740293D}" type="parTrans" cxnId="{BFD90B5F-C32B-42E3-A75A-0C53980229A1}">
      <dgm:prSet/>
      <dgm:spPr/>
      <dgm:t>
        <a:bodyPr/>
        <a:lstStyle/>
        <a:p>
          <a:endParaRPr lang="nl-NL"/>
        </a:p>
      </dgm:t>
    </dgm:pt>
    <dgm:pt modelId="{E595508B-03F7-4F00-A5AC-1FD8FA6DCF5B}" type="sibTrans" cxnId="{BFD90B5F-C32B-42E3-A75A-0C53980229A1}">
      <dgm:prSet/>
      <dgm:spPr/>
      <dgm:t>
        <a:bodyPr/>
        <a:lstStyle/>
        <a:p>
          <a:endParaRPr lang="nl-NL"/>
        </a:p>
      </dgm:t>
    </dgm:pt>
    <dgm:pt modelId="{1C5ABF63-4776-4D39-9D6F-EF3FCE057934}">
      <dgm:prSet custT="1"/>
      <dgm:spPr>
        <a:solidFill>
          <a:schemeClr val="accent1"/>
        </a:solidFill>
      </dgm:spPr>
      <dgm:t>
        <a:bodyPr/>
        <a:lstStyle/>
        <a:p>
          <a:r>
            <a:rPr lang="nl-NL" sz="2100"/>
            <a:t>STEM – Technieken</a:t>
          </a:r>
        </a:p>
      </dgm:t>
    </dgm:pt>
    <dgm:pt modelId="{4B52A979-8A7E-4223-8CE6-5FA3F5A610FF}" type="parTrans" cxnId="{9EE9BB3D-77D3-4856-A13A-F40C0B4D94E8}">
      <dgm:prSet/>
      <dgm:spPr/>
      <dgm:t>
        <a:bodyPr/>
        <a:lstStyle/>
        <a:p>
          <a:endParaRPr lang="nl-NL"/>
        </a:p>
      </dgm:t>
    </dgm:pt>
    <dgm:pt modelId="{8BE237A1-411D-48B8-A444-B47DDF17A282}" type="sibTrans" cxnId="{9EE9BB3D-77D3-4856-A13A-F40C0B4D94E8}">
      <dgm:prSet/>
      <dgm:spPr/>
      <dgm:t>
        <a:bodyPr/>
        <a:lstStyle/>
        <a:p>
          <a:endParaRPr lang="nl-NL"/>
        </a:p>
      </dgm:t>
    </dgm:pt>
    <dgm:pt modelId="{6858E48B-692B-42B6-A9F9-985F883A4AC5}">
      <dgm:prSet custT="1"/>
      <dgm:spPr>
        <a:solidFill>
          <a:schemeClr val="accent1"/>
        </a:solidFill>
      </dgm:spPr>
      <dgm:t>
        <a:bodyPr/>
        <a:lstStyle/>
        <a:p>
          <a:r>
            <a:rPr lang="nl-NL" sz="2100"/>
            <a:t>Voeding en Horeca*</a:t>
          </a:r>
        </a:p>
      </dgm:t>
    </dgm:pt>
    <dgm:pt modelId="{06545B96-AE0B-48E3-B109-7D921D9BFF2D}" type="parTrans" cxnId="{12C271F0-47BE-4F6B-A855-7C703F599769}">
      <dgm:prSet/>
      <dgm:spPr/>
      <dgm:t>
        <a:bodyPr/>
        <a:lstStyle/>
        <a:p>
          <a:endParaRPr lang="nl-NL"/>
        </a:p>
      </dgm:t>
    </dgm:pt>
    <dgm:pt modelId="{61B550AC-F92C-4842-90BC-756A930B7891}" type="sibTrans" cxnId="{12C271F0-47BE-4F6B-A855-7C703F599769}">
      <dgm:prSet/>
      <dgm:spPr/>
      <dgm:t>
        <a:bodyPr/>
        <a:lstStyle/>
        <a:p>
          <a:endParaRPr lang="nl-NL"/>
        </a:p>
      </dgm:t>
    </dgm:pt>
    <dgm:pt modelId="{0C173203-E459-491D-933C-18117933E8B1}">
      <dgm:prSet custT="1"/>
      <dgm:spPr>
        <a:noFill/>
      </dgm:spPr>
      <dgm:t>
        <a:bodyPr/>
        <a:lstStyle/>
        <a:p>
          <a:r>
            <a:rPr lang="nl-NL" sz="1600"/>
            <a:t>Bakkerij – Slagerij</a:t>
          </a:r>
        </a:p>
      </dgm:t>
    </dgm:pt>
    <dgm:pt modelId="{122F18F2-3210-49D5-A136-288F81FE14E7}" type="parTrans" cxnId="{4A176854-AD10-4F21-B16C-314CAD45E863}">
      <dgm:prSet/>
      <dgm:spPr/>
      <dgm:t>
        <a:bodyPr/>
        <a:lstStyle/>
        <a:p>
          <a:endParaRPr lang="nl-BE"/>
        </a:p>
      </dgm:t>
    </dgm:pt>
    <dgm:pt modelId="{3A64DC15-1EBB-4882-8B79-488F399C7D8F}" type="sibTrans" cxnId="{4A176854-AD10-4F21-B16C-314CAD45E863}">
      <dgm:prSet/>
      <dgm:spPr/>
      <dgm:t>
        <a:bodyPr/>
        <a:lstStyle/>
        <a:p>
          <a:endParaRPr lang="nl-BE"/>
        </a:p>
      </dgm:t>
    </dgm:pt>
    <dgm:pt modelId="{24183DF3-09D9-44AB-B132-6B428AA9FC7A}">
      <dgm:prSet custT="1"/>
      <dgm:spPr>
        <a:noFill/>
      </dgm:spPr>
      <dgm:t>
        <a:bodyPr/>
        <a:lstStyle/>
        <a:p>
          <a:r>
            <a:rPr lang="nl-NL" sz="1600"/>
            <a:t>Restaurant en Keuken</a:t>
          </a:r>
        </a:p>
      </dgm:t>
    </dgm:pt>
    <dgm:pt modelId="{2C30F2F7-9F48-4593-81D2-0BBA28647CCE}" type="parTrans" cxnId="{EE91C657-1B31-43DE-9B74-9B9156850F5F}">
      <dgm:prSet/>
      <dgm:spPr/>
      <dgm:t>
        <a:bodyPr/>
        <a:lstStyle/>
        <a:p>
          <a:endParaRPr lang="nl-BE"/>
        </a:p>
      </dgm:t>
    </dgm:pt>
    <dgm:pt modelId="{40119F82-76CC-4B1C-BF31-9D60ACE0E9A1}" type="sibTrans" cxnId="{EE91C657-1B31-43DE-9B74-9B9156850F5F}">
      <dgm:prSet/>
      <dgm:spPr/>
      <dgm:t>
        <a:bodyPr/>
        <a:lstStyle/>
        <a:p>
          <a:endParaRPr lang="nl-BE"/>
        </a:p>
      </dgm:t>
    </dgm:pt>
    <dgm:pt modelId="{6BCE0D12-CE2A-4DBD-B005-F5A24B3C1AC1}">
      <dgm:prSet custT="1"/>
      <dgm:spPr>
        <a:noFill/>
      </dgm:spPr>
      <dgm:t>
        <a:bodyPr/>
        <a:lstStyle/>
        <a:p>
          <a:r>
            <a:rPr lang="nl-NL" sz="1600"/>
            <a:t>Hout en Bouw</a:t>
          </a:r>
        </a:p>
      </dgm:t>
    </dgm:pt>
    <dgm:pt modelId="{18B6E2ED-6266-4E22-A23D-5DBCB7086621}" type="parTrans" cxnId="{FE05EC53-B3EE-4EC0-B0D7-3E410999BFE7}">
      <dgm:prSet/>
      <dgm:spPr/>
      <dgm:t>
        <a:bodyPr/>
        <a:lstStyle/>
        <a:p>
          <a:endParaRPr lang="nl-BE"/>
        </a:p>
      </dgm:t>
    </dgm:pt>
    <dgm:pt modelId="{9F2C040F-F5A6-4383-8149-19AEB305057D}" type="sibTrans" cxnId="{FE05EC53-B3EE-4EC0-B0D7-3E410999BFE7}">
      <dgm:prSet/>
      <dgm:spPr/>
      <dgm:t>
        <a:bodyPr/>
        <a:lstStyle/>
        <a:p>
          <a:endParaRPr lang="nl-BE"/>
        </a:p>
      </dgm:t>
    </dgm:pt>
    <dgm:pt modelId="{C64CA730-136B-4E58-B419-2A217486978E}">
      <dgm:prSet custT="1"/>
      <dgm:spPr>
        <a:noFill/>
      </dgm:spPr>
      <dgm:t>
        <a:bodyPr/>
        <a:lstStyle/>
        <a:p>
          <a:r>
            <a:rPr lang="nl-NL" sz="1600"/>
            <a:t>Land- en Tuinbouw</a:t>
          </a:r>
        </a:p>
      </dgm:t>
    </dgm:pt>
    <dgm:pt modelId="{C297B79F-52AB-4929-B5E3-087F2DC192B6}" type="parTrans" cxnId="{F8EE74FE-0D85-4511-BA75-1817660412EF}">
      <dgm:prSet/>
      <dgm:spPr/>
      <dgm:t>
        <a:bodyPr/>
        <a:lstStyle/>
        <a:p>
          <a:endParaRPr lang="nl-BE"/>
        </a:p>
      </dgm:t>
    </dgm:pt>
    <dgm:pt modelId="{05606A8F-7F4B-4125-9FB2-D148313C5F30}" type="sibTrans" cxnId="{F8EE74FE-0D85-4511-BA75-1817660412EF}">
      <dgm:prSet/>
      <dgm:spPr/>
      <dgm:t>
        <a:bodyPr/>
        <a:lstStyle/>
        <a:p>
          <a:endParaRPr lang="nl-BE"/>
        </a:p>
      </dgm:t>
    </dgm:pt>
    <dgm:pt modelId="{B0739F59-9F13-4D3E-A3D4-D4F9DDBB2CCA}">
      <dgm:prSet custT="1"/>
      <dgm:spPr>
        <a:noFill/>
      </dgm:spPr>
      <dgm:t>
        <a:bodyPr/>
        <a:lstStyle/>
        <a:p>
          <a:r>
            <a:rPr lang="nl-NL" sz="1600"/>
            <a:t>Elektriciteit</a:t>
          </a:r>
        </a:p>
      </dgm:t>
    </dgm:pt>
    <dgm:pt modelId="{FE7D4630-9641-430B-9A62-91F41D991C6D}" type="parTrans" cxnId="{0B30CA1C-83E7-4903-8E74-7B513AB9EDBE}">
      <dgm:prSet/>
      <dgm:spPr/>
      <dgm:t>
        <a:bodyPr/>
        <a:lstStyle/>
        <a:p>
          <a:endParaRPr lang="nl-BE"/>
        </a:p>
      </dgm:t>
    </dgm:pt>
    <dgm:pt modelId="{B719F01B-66BF-44ED-B2DE-5B4472B8BE08}" type="sibTrans" cxnId="{0B30CA1C-83E7-4903-8E74-7B513AB9EDBE}">
      <dgm:prSet/>
      <dgm:spPr/>
      <dgm:t>
        <a:bodyPr/>
        <a:lstStyle/>
        <a:p>
          <a:endParaRPr lang="nl-BE"/>
        </a:p>
      </dgm:t>
    </dgm:pt>
    <dgm:pt modelId="{40D890E6-2B45-403D-BB8C-9B2B7CF60536}">
      <dgm:prSet custT="1"/>
      <dgm:spPr>
        <a:noFill/>
      </dgm:spPr>
      <dgm:t>
        <a:bodyPr/>
        <a:lstStyle/>
        <a:p>
          <a:r>
            <a:rPr lang="nl-NL" sz="1600"/>
            <a:t>Mechanica</a:t>
          </a:r>
        </a:p>
      </dgm:t>
    </dgm:pt>
    <dgm:pt modelId="{B01D7B73-E14F-4A41-8599-E79DC9F2FD63}" type="parTrans" cxnId="{41A7DDA2-5B06-460E-8C6B-A4E95A407A9E}">
      <dgm:prSet/>
      <dgm:spPr/>
      <dgm:t>
        <a:bodyPr/>
        <a:lstStyle/>
        <a:p>
          <a:endParaRPr lang="nl-BE"/>
        </a:p>
      </dgm:t>
    </dgm:pt>
    <dgm:pt modelId="{F903405D-D1F6-435F-B3B9-6E689DD34B3D}" type="sibTrans" cxnId="{41A7DDA2-5B06-460E-8C6B-A4E95A407A9E}">
      <dgm:prSet/>
      <dgm:spPr/>
      <dgm:t>
        <a:bodyPr/>
        <a:lstStyle/>
        <a:p>
          <a:endParaRPr lang="nl-BE"/>
        </a:p>
      </dgm:t>
    </dgm:pt>
    <dgm:pt modelId="{FF54DE18-7258-4E53-8FE3-4E0876897818}">
      <dgm:prSet custT="1"/>
      <dgm:spPr>
        <a:noFill/>
      </dgm:spPr>
      <dgm:t>
        <a:bodyPr/>
        <a:lstStyle/>
        <a:p>
          <a:r>
            <a:rPr lang="nl-NL" sz="1600"/>
            <a:t>Zeevisserij en Binnenvaart*</a:t>
          </a:r>
        </a:p>
      </dgm:t>
    </dgm:pt>
    <dgm:pt modelId="{3DBDC71B-E652-445B-9D81-26ACEC7B95AC}" type="parTrans" cxnId="{AB26C8FD-0F4B-4101-9739-8754AA8C20EB}">
      <dgm:prSet/>
      <dgm:spPr/>
      <dgm:t>
        <a:bodyPr/>
        <a:lstStyle/>
        <a:p>
          <a:endParaRPr lang="nl-BE"/>
        </a:p>
      </dgm:t>
    </dgm:pt>
    <dgm:pt modelId="{F29EC155-6D3D-4B90-B9E0-1CBF37A79194}" type="sibTrans" cxnId="{AB26C8FD-0F4B-4101-9739-8754AA8C20EB}">
      <dgm:prSet/>
      <dgm:spPr/>
      <dgm:t>
        <a:bodyPr/>
        <a:lstStyle/>
        <a:p>
          <a:endParaRPr lang="nl-BE"/>
        </a:p>
      </dgm:t>
    </dgm:pt>
    <dgm:pt modelId="{48462F49-01B0-4907-86EE-C9A9817E69B9}">
      <dgm:prSet custT="1"/>
      <dgm:spPr>
        <a:noFill/>
      </dgm:spPr>
      <dgm:t>
        <a:bodyPr/>
        <a:lstStyle/>
        <a:p>
          <a:r>
            <a:rPr lang="nl-NL" sz="1600"/>
            <a:t>Textiel*</a:t>
          </a:r>
        </a:p>
      </dgm:t>
    </dgm:pt>
    <dgm:pt modelId="{DF50F547-4354-4F56-9951-604C8AD4F50A}" type="parTrans" cxnId="{E2554D90-C933-4A6D-B443-DAC308EACEE0}">
      <dgm:prSet/>
      <dgm:spPr/>
      <dgm:t>
        <a:bodyPr/>
        <a:lstStyle/>
        <a:p>
          <a:endParaRPr lang="nl-BE"/>
        </a:p>
      </dgm:t>
    </dgm:pt>
    <dgm:pt modelId="{0508C6A1-90A0-47E6-80B7-4118B54DCBFF}" type="sibTrans" cxnId="{E2554D90-C933-4A6D-B443-DAC308EACEE0}">
      <dgm:prSet/>
      <dgm:spPr/>
      <dgm:t>
        <a:bodyPr/>
        <a:lstStyle/>
        <a:p>
          <a:endParaRPr lang="nl-BE"/>
        </a:p>
      </dgm:t>
    </dgm:pt>
    <dgm:pt modelId="{BAEABE82-37F4-4791-A720-55E3463714F1}">
      <dgm:prSet custT="1"/>
      <dgm:spPr>
        <a:noFill/>
      </dgm:spPr>
      <dgm:t>
        <a:bodyPr/>
        <a:lstStyle/>
        <a:p>
          <a:r>
            <a:rPr lang="nl-NL" sz="1600"/>
            <a:t>Schilderen en Decoratie</a:t>
          </a:r>
        </a:p>
      </dgm:t>
    </dgm:pt>
    <dgm:pt modelId="{6848BC6D-DB90-4FFC-A5C4-1138EB1C2CA3}" type="parTrans" cxnId="{6A5CDA53-B93F-4330-BD38-6B5D8400F194}">
      <dgm:prSet/>
      <dgm:spPr/>
      <dgm:t>
        <a:bodyPr/>
        <a:lstStyle/>
        <a:p>
          <a:endParaRPr lang="nl-BE"/>
        </a:p>
      </dgm:t>
    </dgm:pt>
    <dgm:pt modelId="{127667D0-84A3-4EE4-8C14-86FA0472431D}" type="sibTrans" cxnId="{6A5CDA53-B93F-4330-BD38-6B5D8400F194}">
      <dgm:prSet/>
      <dgm:spPr/>
      <dgm:t>
        <a:bodyPr/>
        <a:lstStyle/>
        <a:p>
          <a:endParaRPr lang="nl-BE"/>
        </a:p>
      </dgm:t>
    </dgm:pt>
    <dgm:pt modelId="{47DAFFC6-D7FA-4D50-986B-4ED63567DA5E}">
      <dgm:prSet custT="1"/>
      <dgm:spPr>
        <a:noFill/>
      </dgm:spPr>
      <dgm:t>
        <a:bodyPr/>
        <a:lstStyle/>
        <a:p>
          <a:r>
            <a:rPr lang="nl-NL" sz="1600"/>
            <a:t>Printmedia*</a:t>
          </a:r>
        </a:p>
      </dgm:t>
    </dgm:pt>
    <dgm:pt modelId="{AE82C30B-84B5-4374-AF0A-945301F8CE09}" type="parTrans" cxnId="{C3F5AA8E-8D4E-4CCA-A1F5-002E630BC987}">
      <dgm:prSet/>
      <dgm:spPr/>
      <dgm:t>
        <a:bodyPr/>
        <a:lstStyle/>
        <a:p>
          <a:endParaRPr lang="nl-BE"/>
        </a:p>
      </dgm:t>
    </dgm:pt>
    <dgm:pt modelId="{6BC24138-E246-4200-9D1D-3276380CB227}" type="sibTrans" cxnId="{C3F5AA8E-8D4E-4CCA-A1F5-002E630BC987}">
      <dgm:prSet/>
      <dgm:spPr/>
      <dgm:t>
        <a:bodyPr/>
        <a:lstStyle/>
        <a:p>
          <a:endParaRPr lang="nl-BE"/>
        </a:p>
      </dgm:t>
    </dgm:pt>
    <dgm:pt modelId="{44FFE2CF-C24A-4515-9D3C-C085D058E3B9}" type="pres">
      <dgm:prSet presAssocID="{2F4C268F-D5DC-485C-B967-D36F4A7BA70E}" presName="linear" presStyleCnt="0">
        <dgm:presLayoutVars>
          <dgm:animLvl val="lvl"/>
          <dgm:resizeHandles val="exact"/>
        </dgm:presLayoutVars>
      </dgm:prSet>
      <dgm:spPr/>
    </dgm:pt>
    <dgm:pt modelId="{890959FC-DACD-4268-9EBE-287293DDEB46}" type="pres">
      <dgm:prSet presAssocID="{A9E142ED-0248-406B-A7B0-99FE8FD256FC}" presName="parentText" presStyleLbl="node1" presStyleIdx="0" presStyleCnt="3" custLinFactNeighborY="4004">
        <dgm:presLayoutVars>
          <dgm:chMax val="0"/>
          <dgm:bulletEnabled val="1"/>
        </dgm:presLayoutVars>
      </dgm:prSet>
      <dgm:spPr/>
    </dgm:pt>
    <dgm:pt modelId="{6652E5E0-90CE-4A0B-AB25-7C89ACF2DECD}" type="pres">
      <dgm:prSet presAssocID="{E595508B-03F7-4F00-A5AC-1FD8FA6DCF5B}" presName="spacer" presStyleCnt="0"/>
      <dgm:spPr/>
    </dgm:pt>
    <dgm:pt modelId="{5F585F40-5DA0-47D4-B04E-73C5E9D0A5F6}" type="pres">
      <dgm:prSet presAssocID="{1C5ABF63-4776-4D39-9D6F-EF3FCE057934}" presName="parentText" presStyleLbl="node1" presStyleIdx="1" presStyleCnt="3">
        <dgm:presLayoutVars>
          <dgm:chMax val="0"/>
          <dgm:bulletEnabled val="1"/>
        </dgm:presLayoutVars>
      </dgm:prSet>
      <dgm:spPr/>
    </dgm:pt>
    <dgm:pt modelId="{2747F28D-8A04-45B5-B61A-F08B7BD251C7}" type="pres">
      <dgm:prSet presAssocID="{1C5ABF63-4776-4D39-9D6F-EF3FCE057934}" presName="childText" presStyleLbl="revTx" presStyleIdx="0" presStyleCnt="2">
        <dgm:presLayoutVars>
          <dgm:bulletEnabled val="1"/>
        </dgm:presLayoutVars>
      </dgm:prSet>
      <dgm:spPr/>
    </dgm:pt>
    <dgm:pt modelId="{B20E2DD1-2900-407B-8D45-623E968FAA9A}" type="pres">
      <dgm:prSet presAssocID="{6858E48B-692B-42B6-A9F9-985F883A4AC5}" presName="parentText" presStyleLbl="node1" presStyleIdx="2" presStyleCnt="3">
        <dgm:presLayoutVars>
          <dgm:chMax val="0"/>
          <dgm:bulletEnabled val="1"/>
        </dgm:presLayoutVars>
      </dgm:prSet>
      <dgm:spPr/>
    </dgm:pt>
    <dgm:pt modelId="{09C09F28-D66F-43EB-862F-173B06764487}" type="pres">
      <dgm:prSet presAssocID="{6858E48B-692B-42B6-A9F9-985F883A4AC5}" presName="childText" presStyleLbl="revTx" presStyleIdx="1" presStyleCnt="2">
        <dgm:presLayoutVars>
          <dgm:bulletEnabled val="1"/>
        </dgm:presLayoutVars>
      </dgm:prSet>
      <dgm:spPr/>
    </dgm:pt>
  </dgm:ptLst>
  <dgm:cxnLst>
    <dgm:cxn modelId="{F4C1D002-EC19-4428-85A7-DCC5903B3BA4}" type="presOf" srcId="{2F4C268F-D5DC-485C-B967-D36F4A7BA70E}" destId="{44FFE2CF-C24A-4515-9D3C-C085D058E3B9}" srcOrd="0" destOrd="0" presId="urn:microsoft.com/office/officeart/2005/8/layout/vList2"/>
    <dgm:cxn modelId="{376A1109-C0FA-4981-8404-4A824BDE5B6D}" type="presOf" srcId="{0C173203-E459-491D-933C-18117933E8B1}" destId="{09C09F28-D66F-43EB-862F-173B06764487}" srcOrd="0" destOrd="0" presId="urn:microsoft.com/office/officeart/2005/8/layout/vList2"/>
    <dgm:cxn modelId="{0B30CA1C-83E7-4903-8E74-7B513AB9EDBE}" srcId="{1C5ABF63-4776-4D39-9D6F-EF3FCE057934}" destId="{B0739F59-9F13-4D3E-A3D4-D4F9DDBB2CCA}" srcOrd="2" destOrd="0" parTransId="{FE7D4630-9641-430B-9A62-91F41D991C6D}" sibTransId="{B719F01B-66BF-44ED-B2DE-5B4472B8BE08}"/>
    <dgm:cxn modelId="{1485BD21-C5E1-4BE9-B97C-DCB67F0C9688}" type="presOf" srcId="{A9E142ED-0248-406B-A7B0-99FE8FD256FC}" destId="{890959FC-DACD-4268-9EBE-287293DDEB46}" srcOrd="0" destOrd="0" presId="urn:microsoft.com/office/officeart/2005/8/layout/vList2"/>
    <dgm:cxn modelId="{AB026D33-9D22-47D6-8925-4484A403A9BD}" type="presOf" srcId="{C64CA730-136B-4E58-B419-2A217486978E}" destId="{2747F28D-8A04-45B5-B61A-F08B7BD251C7}" srcOrd="0" destOrd="1" presId="urn:microsoft.com/office/officeart/2005/8/layout/vList2"/>
    <dgm:cxn modelId="{08A0BC3A-8372-4742-85CE-E6678AEB8D93}" type="presOf" srcId="{40D890E6-2B45-403D-BB8C-9B2B7CF60536}" destId="{2747F28D-8A04-45B5-B61A-F08B7BD251C7}" srcOrd="0" destOrd="3" presId="urn:microsoft.com/office/officeart/2005/8/layout/vList2"/>
    <dgm:cxn modelId="{A0F51B3D-32CD-4C8C-B25A-59F4294D5372}" type="presOf" srcId="{47DAFFC6-D7FA-4D50-986B-4ED63567DA5E}" destId="{2747F28D-8A04-45B5-B61A-F08B7BD251C7}" srcOrd="0" destOrd="7" presId="urn:microsoft.com/office/officeart/2005/8/layout/vList2"/>
    <dgm:cxn modelId="{9EE9BB3D-77D3-4856-A13A-F40C0B4D94E8}" srcId="{2F4C268F-D5DC-485C-B967-D36F4A7BA70E}" destId="{1C5ABF63-4776-4D39-9D6F-EF3FCE057934}" srcOrd="1" destOrd="0" parTransId="{4B52A979-8A7E-4223-8CE6-5FA3F5A610FF}" sibTransId="{8BE237A1-411D-48B8-A444-B47DDF17A282}"/>
    <dgm:cxn modelId="{6A5CDA53-B93F-4330-BD38-6B5D8400F194}" srcId="{1C5ABF63-4776-4D39-9D6F-EF3FCE057934}" destId="{BAEABE82-37F4-4791-A720-55E3463714F1}" srcOrd="6" destOrd="0" parTransId="{6848BC6D-DB90-4FFC-A5C4-1138EB1C2CA3}" sibTransId="{127667D0-84A3-4EE4-8C14-86FA0472431D}"/>
    <dgm:cxn modelId="{FE05EC53-B3EE-4EC0-B0D7-3E410999BFE7}" srcId="{1C5ABF63-4776-4D39-9D6F-EF3FCE057934}" destId="{6BCE0D12-CE2A-4DBD-B005-F5A24B3C1AC1}" srcOrd="0" destOrd="0" parTransId="{18B6E2ED-6266-4E22-A23D-5DBCB7086621}" sibTransId="{9F2C040F-F5A6-4383-8149-19AEB305057D}"/>
    <dgm:cxn modelId="{11420554-9734-47D7-B785-19E4EDCA4261}" type="presOf" srcId="{FF54DE18-7258-4E53-8FE3-4E0876897818}" destId="{2747F28D-8A04-45B5-B61A-F08B7BD251C7}" srcOrd="0" destOrd="4" presId="urn:microsoft.com/office/officeart/2005/8/layout/vList2"/>
    <dgm:cxn modelId="{4A176854-AD10-4F21-B16C-314CAD45E863}" srcId="{6858E48B-692B-42B6-A9F9-985F883A4AC5}" destId="{0C173203-E459-491D-933C-18117933E8B1}" srcOrd="0" destOrd="0" parTransId="{122F18F2-3210-49D5-A136-288F81FE14E7}" sibTransId="{3A64DC15-1EBB-4882-8B79-488F399C7D8F}"/>
    <dgm:cxn modelId="{EE91C657-1B31-43DE-9B74-9B9156850F5F}" srcId="{6858E48B-692B-42B6-A9F9-985F883A4AC5}" destId="{24183DF3-09D9-44AB-B132-6B428AA9FC7A}" srcOrd="1" destOrd="0" parTransId="{2C30F2F7-9F48-4593-81D2-0BBA28647CCE}" sibTransId="{40119F82-76CC-4B1C-BF31-9D60ACE0E9A1}"/>
    <dgm:cxn modelId="{03265958-39B5-45D6-8661-9A01303CB967}" type="presOf" srcId="{6858E48B-692B-42B6-A9F9-985F883A4AC5}" destId="{B20E2DD1-2900-407B-8D45-623E968FAA9A}" srcOrd="0" destOrd="0" presId="urn:microsoft.com/office/officeart/2005/8/layout/vList2"/>
    <dgm:cxn modelId="{3ABAB758-CDBD-4083-B185-9529D0D8B539}" type="presOf" srcId="{1C5ABF63-4776-4D39-9D6F-EF3FCE057934}" destId="{5F585F40-5DA0-47D4-B04E-73C5E9D0A5F6}" srcOrd="0" destOrd="0" presId="urn:microsoft.com/office/officeart/2005/8/layout/vList2"/>
    <dgm:cxn modelId="{BFD90B5F-C32B-42E3-A75A-0C53980229A1}" srcId="{2F4C268F-D5DC-485C-B967-D36F4A7BA70E}" destId="{A9E142ED-0248-406B-A7B0-99FE8FD256FC}" srcOrd="0" destOrd="0" parTransId="{B6226848-CC54-4863-92AF-30DD9740293D}" sibTransId="{E595508B-03F7-4F00-A5AC-1FD8FA6DCF5B}"/>
    <dgm:cxn modelId="{E8C3F583-7F0C-4D33-933D-8D4F8B3F2760}" type="presOf" srcId="{B0739F59-9F13-4D3E-A3D4-D4F9DDBB2CCA}" destId="{2747F28D-8A04-45B5-B61A-F08B7BD251C7}" srcOrd="0" destOrd="2" presId="urn:microsoft.com/office/officeart/2005/8/layout/vList2"/>
    <dgm:cxn modelId="{51E73385-263D-4DA6-9C12-666A945E3C9E}" type="presOf" srcId="{6BCE0D12-CE2A-4DBD-B005-F5A24B3C1AC1}" destId="{2747F28D-8A04-45B5-B61A-F08B7BD251C7}" srcOrd="0" destOrd="0" presId="urn:microsoft.com/office/officeart/2005/8/layout/vList2"/>
    <dgm:cxn modelId="{C3F5AA8E-8D4E-4CCA-A1F5-002E630BC987}" srcId="{1C5ABF63-4776-4D39-9D6F-EF3FCE057934}" destId="{47DAFFC6-D7FA-4D50-986B-4ED63567DA5E}" srcOrd="7" destOrd="0" parTransId="{AE82C30B-84B5-4374-AF0A-945301F8CE09}" sibTransId="{6BC24138-E246-4200-9D1D-3276380CB227}"/>
    <dgm:cxn modelId="{E2554D90-C933-4A6D-B443-DAC308EACEE0}" srcId="{1C5ABF63-4776-4D39-9D6F-EF3FCE057934}" destId="{48462F49-01B0-4907-86EE-C9A9817E69B9}" srcOrd="5" destOrd="0" parTransId="{DF50F547-4354-4F56-9951-604C8AD4F50A}" sibTransId="{0508C6A1-90A0-47E6-80B7-4118B54DCBFF}"/>
    <dgm:cxn modelId="{41A7DDA2-5B06-460E-8C6B-A4E95A407A9E}" srcId="{1C5ABF63-4776-4D39-9D6F-EF3FCE057934}" destId="{40D890E6-2B45-403D-BB8C-9B2B7CF60536}" srcOrd="3" destOrd="0" parTransId="{B01D7B73-E14F-4A41-8599-E79DC9F2FD63}" sibTransId="{F903405D-D1F6-435F-B3B9-6E689DD34B3D}"/>
    <dgm:cxn modelId="{9E3D2DA7-CEF6-4513-AA11-F41B168AAD53}" type="presOf" srcId="{BAEABE82-37F4-4791-A720-55E3463714F1}" destId="{2747F28D-8A04-45B5-B61A-F08B7BD251C7}" srcOrd="0" destOrd="6" presId="urn:microsoft.com/office/officeart/2005/8/layout/vList2"/>
    <dgm:cxn modelId="{BA11B4CC-E30F-4E81-B700-4BC8F5C44D00}" type="presOf" srcId="{48462F49-01B0-4907-86EE-C9A9817E69B9}" destId="{2747F28D-8A04-45B5-B61A-F08B7BD251C7}" srcOrd="0" destOrd="5" presId="urn:microsoft.com/office/officeart/2005/8/layout/vList2"/>
    <dgm:cxn modelId="{12C271F0-47BE-4F6B-A855-7C703F599769}" srcId="{2F4C268F-D5DC-485C-B967-D36F4A7BA70E}" destId="{6858E48B-692B-42B6-A9F9-985F883A4AC5}" srcOrd="2" destOrd="0" parTransId="{06545B96-AE0B-48E3-B109-7D921D9BFF2D}" sibTransId="{61B550AC-F92C-4842-90BC-756A930B7891}"/>
    <dgm:cxn modelId="{8CA60CF7-DC7C-4D7A-8E57-DEE7F060A025}" type="presOf" srcId="{24183DF3-09D9-44AB-B132-6B428AA9FC7A}" destId="{09C09F28-D66F-43EB-862F-173B06764487}" srcOrd="0" destOrd="1" presId="urn:microsoft.com/office/officeart/2005/8/layout/vList2"/>
    <dgm:cxn modelId="{AB26C8FD-0F4B-4101-9739-8754AA8C20EB}" srcId="{1C5ABF63-4776-4D39-9D6F-EF3FCE057934}" destId="{FF54DE18-7258-4E53-8FE3-4E0876897818}" srcOrd="4" destOrd="0" parTransId="{3DBDC71B-E652-445B-9D81-26ACEC7B95AC}" sibTransId="{F29EC155-6D3D-4B90-B9E0-1CBF37A79194}"/>
    <dgm:cxn modelId="{F8EE74FE-0D85-4511-BA75-1817660412EF}" srcId="{1C5ABF63-4776-4D39-9D6F-EF3FCE057934}" destId="{C64CA730-136B-4E58-B419-2A217486978E}" srcOrd="1" destOrd="0" parTransId="{C297B79F-52AB-4929-B5E3-087F2DC192B6}" sibTransId="{05606A8F-7F4B-4125-9FB2-D148313C5F30}"/>
    <dgm:cxn modelId="{BF912E7B-BF74-4C3B-B34D-7A60E6C33C23}" type="presParOf" srcId="{44FFE2CF-C24A-4515-9D3C-C085D058E3B9}" destId="{890959FC-DACD-4268-9EBE-287293DDEB46}" srcOrd="0" destOrd="0" presId="urn:microsoft.com/office/officeart/2005/8/layout/vList2"/>
    <dgm:cxn modelId="{77988A92-F08D-41FD-A1F8-4C8C3D5255C1}" type="presParOf" srcId="{44FFE2CF-C24A-4515-9D3C-C085D058E3B9}" destId="{6652E5E0-90CE-4A0B-AB25-7C89ACF2DECD}" srcOrd="1" destOrd="0" presId="urn:microsoft.com/office/officeart/2005/8/layout/vList2"/>
    <dgm:cxn modelId="{BF150314-59AB-4DB7-B1AB-79EEBB37C3C4}" type="presParOf" srcId="{44FFE2CF-C24A-4515-9D3C-C085D058E3B9}" destId="{5F585F40-5DA0-47D4-B04E-73C5E9D0A5F6}" srcOrd="2" destOrd="0" presId="urn:microsoft.com/office/officeart/2005/8/layout/vList2"/>
    <dgm:cxn modelId="{80BFA332-A287-4635-9BFE-69F6D1058F9A}" type="presParOf" srcId="{44FFE2CF-C24A-4515-9D3C-C085D058E3B9}" destId="{2747F28D-8A04-45B5-B61A-F08B7BD251C7}" srcOrd="3" destOrd="0" presId="urn:microsoft.com/office/officeart/2005/8/layout/vList2"/>
    <dgm:cxn modelId="{9E7CB0AC-0163-4687-BDD4-66EDC92F4173}" type="presParOf" srcId="{44FFE2CF-C24A-4515-9D3C-C085D058E3B9}" destId="{B20E2DD1-2900-407B-8D45-623E968FAA9A}" srcOrd="4" destOrd="0" presId="urn:microsoft.com/office/officeart/2005/8/layout/vList2"/>
    <dgm:cxn modelId="{9FA51605-F2C1-48DE-8900-3A11808FDC0B}" type="presParOf" srcId="{44FFE2CF-C24A-4515-9D3C-C085D058E3B9}" destId="{09C09F28-D66F-43EB-862F-173B06764487}" srcOrd="5"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23ABC9D-03DB-486C-8DE3-27F5604990E8}" type="doc">
      <dgm:prSet loTypeId="urn:microsoft.com/office/officeart/2005/8/layout/lProcess1" loCatId="process" qsTypeId="urn:microsoft.com/office/officeart/2005/8/quickstyle/simple1" qsCatId="simple" csTypeId="urn:microsoft.com/office/officeart/2005/8/colors/accent1_2" csCatId="accent1" phldr="1"/>
      <dgm:spPr/>
      <dgm:t>
        <a:bodyPr/>
        <a:lstStyle/>
        <a:p>
          <a:endParaRPr lang="nl-BE"/>
        </a:p>
      </dgm:t>
    </dgm:pt>
    <dgm:pt modelId="{700C7C8A-149E-417D-B66C-988D31CA08F9}">
      <dgm:prSet phldrT="[Tekst]"/>
      <dgm:spPr/>
      <dgm:t>
        <a:bodyPr/>
        <a:lstStyle/>
        <a:p>
          <a:r>
            <a:rPr lang="nl-BE"/>
            <a:t>A-attest</a:t>
          </a:r>
        </a:p>
      </dgm:t>
    </dgm:pt>
    <dgm:pt modelId="{4FB0B350-0A70-4B29-B3BA-D823A44F512A}" type="parTrans" cxnId="{FD6D596B-F398-4F3E-8498-AFD3678118B2}">
      <dgm:prSet/>
      <dgm:spPr/>
      <dgm:t>
        <a:bodyPr/>
        <a:lstStyle/>
        <a:p>
          <a:endParaRPr lang="nl-BE"/>
        </a:p>
      </dgm:t>
    </dgm:pt>
    <dgm:pt modelId="{27316D9D-9E3E-4873-93E1-52E224662EF0}" type="sibTrans" cxnId="{FD6D596B-F398-4F3E-8498-AFD3678118B2}">
      <dgm:prSet/>
      <dgm:spPr/>
      <dgm:t>
        <a:bodyPr/>
        <a:lstStyle/>
        <a:p>
          <a:endParaRPr lang="nl-BE"/>
        </a:p>
      </dgm:t>
    </dgm:pt>
    <dgm:pt modelId="{2F2381AD-9F49-4C43-A829-D4E9BFA647DB}">
      <dgm:prSet phldrT="[Tekst]"/>
      <dgm:spPr/>
      <dgm:t>
        <a:bodyPr/>
        <a:lstStyle/>
        <a:p>
          <a:r>
            <a:rPr lang="nl-BE"/>
            <a:t>Ja</a:t>
          </a:r>
        </a:p>
      </dgm:t>
    </dgm:pt>
    <dgm:pt modelId="{AF100BDF-F78A-493C-B833-AB91CA24EEDA}" type="parTrans" cxnId="{9B8C2206-9331-40FA-801A-BF7004E41784}">
      <dgm:prSet/>
      <dgm:spPr/>
      <dgm:t>
        <a:bodyPr/>
        <a:lstStyle/>
        <a:p>
          <a:endParaRPr lang="nl-BE"/>
        </a:p>
      </dgm:t>
    </dgm:pt>
    <dgm:pt modelId="{B9D64E40-189F-4693-B552-F2C4F12FE113}" type="sibTrans" cxnId="{9B8C2206-9331-40FA-801A-BF7004E41784}">
      <dgm:prSet/>
      <dgm:spPr/>
      <dgm:t>
        <a:bodyPr/>
        <a:lstStyle/>
        <a:p>
          <a:endParaRPr lang="nl-BE"/>
        </a:p>
      </dgm:t>
    </dgm:pt>
    <dgm:pt modelId="{959E0F90-7128-4E40-B621-E7DA920847B4}">
      <dgm:prSet phldrT="[Tekst]"/>
      <dgm:spPr/>
      <dgm:t>
        <a:bodyPr/>
        <a:lstStyle/>
        <a:p>
          <a:r>
            <a:rPr lang="nl-BE"/>
            <a:t>B-attest</a:t>
          </a:r>
        </a:p>
      </dgm:t>
    </dgm:pt>
    <dgm:pt modelId="{61DB06E4-3F2D-46D0-9BE4-4819212C7655}" type="parTrans" cxnId="{944215E0-5350-4919-AB73-C1BA8F8250DE}">
      <dgm:prSet/>
      <dgm:spPr/>
      <dgm:t>
        <a:bodyPr/>
        <a:lstStyle/>
        <a:p>
          <a:endParaRPr lang="nl-BE"/>
        </a:p>
      </dgm:t>
    </dgm:pt>
    <dgm:pt modelId="{04F51B0D-FE0D-46B0-B525-FBC6412BF5CD}" type="sibTrans" cxnId="{944215E0-5350-4919-AB73-C1BA8F8250DE}">
      <dgm:prSet/>
      <dgm:spPr/>
      <dgm:t>
        <a:bodyPr/>
        <a:lstStyle/>
        <a:p>
          <a:endParaRPr lang="nl-BE"/>
        </a:p>
      </dgm:t>
    </dgm:pt>
    <dgm:pt modelId="{AE2FEA2D-4390-4B68-8FF4-79EB6224F0C0}">
      <dgm:prSet phldrT="[Tekst]"/>
      <dgm:spPr/>
      <dgm:t>
        <a:bodyPr/>
        <a:lstStyle/>
        <a:p>
          <a:r>
            <a:rPr lang="nl-BE"/>
            <a:t>C-attest</a:t>
          </a:r>
        </a:p>
      </dgm:t>
    </dgm:pt>
    <dgm:pt modelId="{88FBF6AA-0877-4FEC-838C-6E96E33F6A20}" type="parTrans" cxnId="{53163FE2-3C00-455B-920E-7C2693FDC02C}">
      <dgm:prSet/>
      <dgm:spPr/>
      <dgm:t>
        <a:bodyPr/>
        <a:lstStyle/>
        <a:p>
          <a:endParaRPr lang="nl-BE"/>
        </a:p>
      </dgm:t>
    </dgm:pt>
    <dgm:pt modelId="{EE70A937-1FD6-43B7-B317-9ED97BF4C118}" type="sibTrans" cxnId="{53163FE2-3C00-455B-920E-7C2693FDC02C}">
      <dgm:prSet/>
      <dgm:spPr/>
      <dgm:t>
        <a:bodyPr/>
        <a:lstStyle/>
        <a:p>
          <a:endParaRPr lang="nl-BE"/>
        </a:p>
      </dgm:t>
    </dgm:pt>
    <dgm:pt modelId="{BC2CE5ED-DF8B-495A-A2C8-F5220F282E6C}">
      <dgm:prSet phldrT="[Tekst]" custT="1"/>
      <dgm:spPr/>
      <dgm:t>
        <a:bodyPr/>
        <a:lstStyle/>
        <a:p>
          <a:r>
            <a:rPr lang="nl-BE" sz="4900"/>
            <a:t>Neen, </a:t>
          </a:r>
          <a:r>
            <a:rPr lang="nl-BE" sz="2800"/>
            <a:t>tenzij…</a:t>
          </a:r>
          <a:endParaRPr lang="nl-BE" sz="4900"/>
        </a:p>
      </dgm:t>
    </dgm:pt>
    <dgm:pt modelId="{3BDBFA43-188D-4BD3-A0AE-A078A81E36F5}" type="parTrans" cxnId="{CE363C83-17C6-4D10-8D9F-AF4D6DA26E5B}">
      <dgm:prSet/>
      <dgm:spPr/>
      <dgm:t>
        <a:bodyPr/>
        <a:lstStyle/>
        <a:p>
          <a:endParaRPr lang="nl-BE"/>
        </a:p>
      </dgm:t>
    </dgm:pt>
    <dgm:pt modelId="{522170B1-9469-4C31-8716-AEB4981BE5F9}" type="sibTrans" cxnId="{CE363C83-17C6-4D10-8D9F-AF4D6DA26E5B}">
      <dgm:prSet/>
      <dgm:spPr/>
      <dgm:t>
        <a:bodyPr/>
        <a:lstStyle/>
        <a:p>
          <a:endParaRPr lang="nl-BE"/>
        </a:p>
      </dgm:t>
    </dgm:pt>
    <dgm:pt modelId="{BAC66E38-B97F-41CF-B636-A57245FBAC74}">
      <dgm:prSet phldrT="[Tekst]"/>
      <dgm:spPr/>
      <dgm:t>
        <a:bodyPr/>
        <a:lstStyle/>
        <a:p>
          <a:r>
            <a:rPr lang="nl-BE"/>
            <a:t>Ja, maar…</a:t>
          </a:r>
        </a:p>
      </dgm:t>
    </dgm:pt>
    <dgm:pt modelId="{A568D95D-D73B-4CE5-B965-B36350489F04}" type="parTrans" cxnId="{BEE133F5-9C90-4C26-A489-7395EAFF89CE}">
      <dgm:prSet/>
      <dgm:spPr/>
      <dgm:t>
        <a:bodyPr/>
        <a:lstStyle/>
        <a:p>
          <a:endParaRPr lang="nl-BE"/>
        </a:p>
      </dgm:t>
    </dgm:pt>
    <dgm:pt modelId="{D5AE0803-72C1-43CA-9632-BFFD6253CBAD}" type="sibTrans" cxnId="{BEE133F5-9C90-4C26-A489-7395EAFF89CE}">
      <dgm:prSet/>
      <dgm:spPr/>
      <dgm:t>
        <a:bodyPr/>
        <a:lstStyle/>
        <a:p>
          <a:endParaRPr lang="nl-BE"/>
        </a:p>
      </dgm:t>
    </dgm:pt>
    <dgm:pt modelId="{A0713356-40AF-4C99-9E24-8874EC0F2FBB}" type="pres">
      <dgm:prSet presAssocID="{423ABC9D-03DB-486C-8DE3-27F5604990E8}" presName="Name0" presStyleCnt="0">
        <dgm:presLayoutVars>
          <dgm:dir/>
          <dgm:animLvl val="lvl"/>
          <dgm:resizeHandles val="exact"/>
        </dgm:presLayoutVars>
      </dgm:prSet>
      <dgm:spPr/>
    </dgm:pt>
    <dgm:pt modelId="{0CB189B1-ED70-47A8-8BCF-12F73903D350}" type="pres">
      <dgm:prSet presAssocID="{700C7C8A-149E-417D-B66C-988D31CA08F9}" presName="vertFlow" presStyleCnt="0"/>
      <dgm:spPr/>
    </dgm:pt>
    <dgm:pt modelId="{FEBD18EE-748C-475F-87EB-A1654464C150}" type="pres">
      <dgm:prSet presAssocID="{700C7C8A-149E-417D-B66C-988D31CA08F9}" presName="header" presStyleLbl="node1" presStyleIdx="0" presStyleCnt="3"/>
      <dgm:spPr/>
    </dgm:pt>
    <dgm:pt modelId="{5781230F-AB56-43D2-96CD-D6C036EF2A3A}" type="pres">
      <dgm:prSet presAssocID="{AF100BDF-F78A-493C-B833-AB91CA24EEDA}" presName="parTrans" presStyleLbl="sibTrans2D1" presStyleIdx="0" presStyleCnt="3"/>
      <dgm:spPr/>
    </dgm:pt>
    <dgm:pt modelId="{5E234402-7941-4B8D-8B38-6DD9D9FB6908}" type="pres">
      <dgm:prSet presAssocID="{2F2381AD-9F49-4C43-A829-D4E9BFA647DB}" presName="child" presStyleLbl="alignAccFollowNode1" presStyleIdx="0" presStyleCnt="3">
        <dgm:presLayoutVars>
          <dgm:chMax val="0"/>
          <dgm:bulletEnabled val="1"/>
        </dgm:presLayoutVars>
      </dgm:prSet>
      <dgm:spPr/>
    </dgm:pt>
    <dgm:pt modelId="{C7A0C7C6-7E6C-465A-B40F-AC83B12E1E00}" type="pres">
      <dgm:prSet presAssocID="{700C7C8A-149E-417D-B66C-988D31CA08F9}" presName="hSp" presStyleCnt="0"/>
      <dgm:spPr/>
    </dgm:pt>
    <dgm:pt modelId="{BE775AB0-6867-4B5D-AF7D-51A38D90742F}" type="pres">
      <dgm:prSet presAssocID="{959E0F90-7128-4E40-B621-E7DA920847B4}" presName="vertFlow" presStyleCnt="0"/>
      <dgm:spPr/>
    </dgm:pt>
    <dgm:pt modelId="{AA2925EB-F9D2-4A79-A8D4-6C62F8E409DB}" type="pres">
      <dgm:prSet presAssocID="{959E0F90-7128-4E40-B621-E7DA920847B4}" presName="header" presStyleLbl="node1" presStyleIdx="1" presStyleCnt="3"/>
      <dgm:spPr/>
    </dgm:pt>
    <dgm:pt modelId="{89B72994-0F42-4471-963C-1316EDDC5529}" type="pres">
      <dgm:prSet presAssocID="{A568D95D-D73B-4CE5-B965-B36350489F04}" presName="parTrans" presStyleLbl="sibTrans2D1" presStyleIdx="1" presStyleCnt="3"/>
      <dgm:spPr/>
    </dgm:pt>
    <dgm:pt modelId="{BFCF056C-894D-4A1B-935D-CF20A18E2399}" type="pres">
      <dgm:prSet presAssocID="{BAC66E38-B97F-41CF-B636-A57245FBAC74}" presName="child" presStyleLbl="alignAccFollowNode1" presStyleIdx="1" presStyleCnt="3">
        <dgm:presLayoutVars>
          <dgm:chMax val="0"/>
          <dgm:bulletEnabled val="1"/>
        </dgm:presLayoutVars>
      </dgm:prSet>
      <dgm:spPr/>
    </dgm:pt>
    <dgm:pt modelId="{5CE35626-F86F-48AD-A9B2-9BA46E3C49C0}" type="pres">
      <dgm:prSet presAssocID="{959E0F90-7128-4E40-B621-E7DA920847B4}" presName="hSp" presStyleCnt="0"/>
      <dgm:spPr/>
    </dgm:pt>
    <dgm:pt modelId="{634F3BC4-24FA-46C3-A737-6ACFC2201A9E}" type="pres">
      <dgm:prSet presAssocID="{AE2FEA2D-4390-4B68-8FF4-79EB6224F0C0}" presName="vertFlow" presStyleCnt="0"/>
      <dgm:spPr/>
    </dgm:pt>
    <dgm:pt modelId="{D4DF9BD1-8485-4260-8FC2-B755357A86DA}" type="pres">
      <dgm:prSet presAssocID="{AE2FEA2D-4390-4B68-8FF4-79EB6224F0C0}" presName="header" presStyleLbl="node1" presStyleIdx="2" presStyleCnt="3"/>
      <dgm:spPr/>
    </dgm:pt>
    <dgm:pt modelId="{04159658-1C7D-4EB2-BF46-C89EC5D67EB2}" type="pres">
      <dgm:prSet presAssocID="{3BDBFA43-188D-4BD3-A0AE-A078A81E36F5}" presName="parTrans" presStyleLbl="sibTrans2D1" presStyleIdx="2" presStyleCnt="3"/>
      <dgm:spPr/>
    </dgm:pt>
    <dgm:pt modelId="{1D721038-DFD5-449F-A484-6F8B0EBFD872}" type="pres">
      <dgm:prSet presAssocID="{BC2CE5ED-DF8B-495A-A2C8-F5220F282E6C}" presName="child" presStyleLbl="alignAccFollowNode1" presStyleIdx="2" presStyleCnt="3">
        <dgm:presLayoutVars>
          <dgm:chMax val="0"/>
          <dgm:bulletEnabled val="1"/>
        </dgm:presLayoutVars>
      </dgm:prSet>
      <dgm:spPr/>
    </dgm:pt>
  </dgm:ptLst>
  <dgm:cxnLst>
    <dgm:cxn modelId="{59B18105-0386-4BB0-8D2F-F7E204B9FC4E}" type="presOf" srcId="{BAC66E38-B97F-41CF-B636-A57245FBAC74}" destId="{BFCF056C-894D-4A1B-935D-CF20A18E2399}" srcOrd="0" destOrd="0" presId="urn:microsoft.com/office/officeart/2005/8/layout/lProcess1"/>
    <dgm:cxn modelId="{9B8C2206-9331-40FA-801A-BF7004E41784}" srcId="{700C7C8A-149E-417D-B66C-988D31CA08F9}" destId="{2F2381AD-9F49-4C43-A829-D4E9BFA647DB}" srcOrd="0" destOrd="0" parTransId="{AF100BDF-F78A-493C-B833-AB91CA24EEDA}" sibTransId="{B9D64E40-189F-4693-B552-F2C4F12FE113}"/>
    <dgm:cxn modelId="{B19C620E-E72A-4135-AB4D-ADFC23D099B6}" type="presOf" srcId="{BC2CE5ED-DF8B-495A-A2C8-F5220F282E6C}" destId="{1D721038-DFD5-449F-A484-6F8B0EBFD872}" srcOrd="0" destOrd="0" presId="urn:microsoft.com/office/officeart/2005/8/layout/lProcess1"/>
    <dgm:cxn modelId="{C721A91F-BBC9-410F-97DB-8F2B3F8DF7E8}" type="presOf" srcId="{3BDBFA43-188D-4BD3-A0AE-A078A81E36F5}" destId="{04159658-1C7D-4EB2-BF46-C89EC5D67EB2}" srcOrd="0" destOrd="0" presId="urn:microsoft.com/office/officeart/2005/8/layout/lProcess1"/>
    <dgm:cxn modelId="{DBCBD138-1A06-4960-B4DB-DE17B754F2E1}" type="presOf" srcId="{959E0F90-7128-4E40-B621-E7DA920847B4}" destId="{AA2925EB-F9D2-4A79-A8D4-6C62F8E409DB}" srcOrd="0" destOrd="0" presId="urn:microsoft.com/office/officeart/2005/8/layout/lProcess1"/>
    <dgm:cxn modelId="{FD6D596B-F398-4F3E-8498-AFD3678118B2}" srcId="{423ABC9D-03DB-486C-8DE3-27F5604990E8}" destId="{700C7C8A-149E-417D-B66C-988D31CA08F9}" srcOrd="0" destOrd="0" parTransId="{4FB0B350-0A70-4B29-B3BA-D823A44F512A}" sibTransId="{27316D9D-9E3E-4873-93E1-52E224662EF0}"/>
    <dgm:cxn modelId="{37E82372-5334-4002-99BC-F4743A0AE8C9}" type="presOf" srcId="{2F2381AD-9F49-4C43-A829-D4E9BFA647DB}" destId="{5E234402-7941-4B8D-8B38-6DD9D9FB6908}" srcOrd="0" destOrd="0" presId="urn:microsoft.com/office/officeart/2005/8/layout/lProcess1"/>
    <dgm:cxn modelId="{CE363C83-17C6-4D10-8D9F-AF4D6DA26E5B}" srcId="{AE2FEA2D-4390-4B68-8FF4-79EB6224F0C0}" destId="{BC2CE5ED-DF8B-495A-A2C8-F5220F282E6C}" srcOrd="0" destOrd="0" parTransId="{3BDBFA43-188D-4BD3-A0AE-A078A81E36F5}" sibTransId="{522170B1-9469-4C31-8716-AEB4981BE5F9}"/>
    <dgm:cxn modelId="{88FFD58C-6433-4137-9767-DB28ADF4B5B5}" type="presOf" srcId="{A568D95D-D73B-4CE5-B965-B36350489F04}" destId="{89B72994-0F42-4471-963C-1316EDDC5529}" srcOrd="0" destOrd="0" presId="urn:microsoft.com/office/officeart/2005/8/layout/lProcess1"/>
    <dgm:cxn modelId="{0733E094-6D20-41BD-B1AC-53DC79192D94}" type="presOf" srcId="{AE2FEA2D-4390-4B68-8FF4-79EB6224F0C0}" destId="{D4DF9BD1-8485-4260-8FC2-B755357A86DA}" srcOrd="0" destOrd="0" presId="urn:microsoft.com/office/officeart/2005/8/layout/lProcess1"/>
    <dgm:cxn modelId="{31ADE3A0-96C1-4222-9160-CA633EA08B02}" type="presOf" srcId="{423ABC9D-03DB-486C-8DE3-27F5604990E8}" destId="{A0713356-40AF-4C99-9E24-8874EC0F2FBB}" srcOrd="0" destOrd="0" presId="urn:microsoft.com/office/officeart/2005/8/layout/lProcess1"/>
    <dgm:cxn modelId="{944215E0-5350-4919-AB73-C1BA8F8250DE}" srcId="{423ABC9D-03DB-486C-8DE3-27F5604990E8}" destId="{959E0F90-7128-4E40-B621-E7DA920847B4}" srcOrd="1" destOrd="0" parTransId="{61DB06E4-3F2D-46D0-9BE4-4819212C7655}" sibTransId="{04F51B0D-FE0D-46B0-B525-FBC6412BF5CD}"/>
    <dgm:cxn modelId="{53163FE2-3C00-455B-920E-7C2693FDC02C}" srcId="{423ABC9D-03DB-486C-8DE3-27F5604990E8}" destId="{AE2FEA2D-4390-4B68-8FF4-79EB6224F0C0}" srcOrd="2" destOrd="0" parTransId="{88FBF6AA-0877-4FEC-838C-6E96E33F6A20}" sibTransId="{EE70A937-1FD6-43B7-B317-9ED97BF4C118}"/>
    <dgm:cxn modelId="{48F8D7F2-20A9-4F30-814C-EA3E9819E88F}" type="presOf" srcId="{700C7C8A-149E-417D-B66C-988D31CA08F9}" destId="{FEBD18EE-748C-475F-87EB-A1654464C150}" srcOrd="0" destOrd="0" presId="urn:microsoft.com/office/officeart/2005/8/layout/lProcess1"/>
    <dgm:cxn modelId="{BEE133F5-9C90-4C26-A489-7395EAFF89CE}" srcId="{959E0F90-7128-4E40-B621-E7DA920847B4}" destId="{BAC66E38-B97F-41CF-B636-A57245FBAC74}" srcOrd="0" destOrd="0" parTransId="{A568D95D-D73B-4CE5-B965-B36350489F04}" sibTransId="{D5AE0803-72C1-43CA-9632-BFFD6253CBAD}"/>
    <dgm:cxn modelId="{DFA903F6-5A53-44FB-A1F2-9E4E09EA7321}" type="presOf" srcId="{AF100BDF-F78A-493C-B833-AB91CA24EEDA}" destId="{5781230F-AB56-43D2-96CD-D6C036EF2A3A}" srcOrd="0" destOrd="0" presId="urn:microsoft.com/office/officeart/2005/8/layout/lProcess1"/>
    <dgm:cxn modelId="{D228A796-8B12-4276-828A-D657628ABF03}" type="presParOf" srcId="{A0713356-40AF-4C99-9E24-8874EC0F2FBB}" destId="{0CB189B1-ED70-47A8-8BCF-12F73903D350}" srcOrd="0" destOrd="0" presId="urn:microsoft.com/office/officeart/2005/8/layout/lProcess1"/>
    <dgm:cxn modelId="{F2B92A4B-199A-4AAC-BCC8-FCF2647EA53E}" type="presParOf" srcId="{0CB189B1-ED70-47A8-8BCF-12F73903D350}" destId="{FEBD18EE-748C-475F-87EB-A1654464C150}" srcOrd="0" destOrd="0" presId="urn:microsoft.com/office/officeart/2005/8/layout/lProcess1"/>
    <dgm:cxn modelId="{E30BC8C6-D342-4024-B68E-8E247ADF005B}" type="presParOf" srcId="{0CB189B1-ED70-47A8-8BCF-12F73903D350}" destId="{5781230F-AB56-43D2-96CD-D6C036EF2A3A}" srcOrd="1" destOrd="0" presId="urn:microsoft.com/office/officeart/2005/8/layout/lProcess1"/>
    <dgm:cxn modelId="{84A8D80C-5F30-485F-9EAA-D9A9AE74A6A6}" type="presParOf" srcId="{0CB189B1-ED70-47A8-8BCF-12F73903D350}" destId="{5E234402-7941-4B8D-8B38-6DD9D9FB6908}" srcOrd="2" destOrd="0" presId="urn:microsoft.com/office/officeart/2005/8/layout/lProcess1"/>
    <dgm:cxn modelId="{5CE27B43-9BC3-458A-9980-3619BFFF8856}" type="presParOf" srcId="{A0713356-40AF-4C99-9E24-8874EC0F2FBB}" destId="{C7A0C7C6-7E6C-465A-B40F-AC83B12E1E00}" srcOrd="1" destOrd="0" presId="urn:microsoft.com/office/officeart/2005/8/layout/lProcess1"/>
    <dgm:cxn modelId="{E5FAC99E-F2C1-4B07-93F3-0C267599D657}" type="presParOf" srcId="{A0713356-40AF-4C99-9E24-8874EC0F2FBB}" destId="{BE775AB0-6867-4B5D-AF7D-51A38D90742F}" srcOrd="2" destOrd="0" presId="urn:microsoft.com/office/officeart/2005/8/layout/lProcess1"/>
    <dgm:cxn modelId="{8D495517-5678-42D6-BE49-B0E2C40A6E9C}" type="presParOf" srcId="{BE775AB0-6867-4B5D-AF7D-51A38D90742F}" destId="{AA2925EB-F9D2-4A79-A8D4-6C62F8E409DB}" srcOrd="0" destOrd="0" presId="urn:microsoft.com/office/officeart/2005/8/layout/lProcess1"/>
    <dgm:cxn modelId="{3124E640-FC5F-44F1-A1AD-1829D11DEB23}" type="presParOf" srcId="{BE775AB0-6867-4B5D-AF7D-51A38D90742F}" destId="{89B72994-0F42-4471-963C-1316EDDC5529}" srcOrd="1" destOrd="0" presId="urn:microsoft.com/office/officeart/2005/8/layout/lProcess1"/>
    <dgm:cxn modelId="{57C0765F-58E5-4CF7-9B17-BD6890B012F7}" type="presParOf" srcId="{BE775AB0-6867-4B5D-AF7D-51A38D90742F}" destId="{BFCF056C-894D-4A1B-935D-CF20A18E2399}" srcOrd="2" destOrd="0" presId="urn:microsoft.com/office/officeart/2005/8/layout/lProcess1"/>
    <dgm:cxn modelId="{9B827DD0-BCA5-4EC9-BB4D-98EFBEFEB56E}" type="presParOf" srcId="{A0713356-40AF-4C99-9E24-8874EC0F2FBB}" destId="{5CE35626-F86F-48AD-A9B2-9BA46E3C49C0}" srcOrd="3" destOrd="0" presId="urn:microsoft.com/office/officeart/2005/8/layout/lProcess1"/>
    <dgm:cxn modelId="{F1AB5FF7-7B11-4621-9BED-409FF4B195BE}" type="presParOf" srcId="{A0713356-40AF-4C99-9E24-8874EC0F2FBB}" destId="{634F3BC4-24FA-46C3-A737-6ACFC2201A9E}" srcOrd="4" destOrd="0" presId="urn:microsoft.com/office/officeart/2005/8/layout/lProcess1"/>
    <dgm:cxn modelId="{55DCF786-2F89-4DF7-91DE-D38C4A0932A5}" type="presParOf" srcId="{634F3BC4-24FA-46C3-A737-6ACFC2201A9E}" destId="{D4DF9BD1-8485-4260-8FC2-B755357A86DA}" srcOrd="0" destOrd="0" presId="urn:microsoft.com/office/officeart/2005/8/layout/lProcess1"/>
    <dgm:cxn modelId="{0860ADDE-07C6-414D-B069-DA452F5A7754}" type="presParOf" srcId="{634F3BC4-24FA-46C3-A737-6ACFC2201A9E}" destId="{04159658-1C7D-4EB2-BF46-C89EC5D67EB2}" srcOrd="1" destOrd="0" presId="urn:microsoft.com/office/officeart/2005/8/layout/lProcess1"/>
    <dgm:cxn modelId="{3A53ECFC-7845-4B67-871E-C137AB8AEA80}" type="presParOf" srcId="{634F3BC4-24FA-46C3-A737-6ACFC2201A9E}" destId="{1D721038-DFD5-449F-A484-6F8B0EBFD872}" srcOrd="2" destOrd="0" presId="urn:microsoft.com/office/officeart/2005/8/layout/l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D4956022-497D-4758-91E0-A7F5756961C0}"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423BA275-A9EC-46E2-9D61-048FE2B3A52D}">
      <dgm:prSet/>
      <dgm:spPr>
        <a:solidFill>
          <a:schemeClr val="accent1"/>
        </a:solidFill>
      </dgm:spPr>
      <dgm:t>
        <a:bodyPr/>
        <a:lstStyle/>
        <a:p>
          <a:r>
            <a:rPr lang="nl-BE" b="1"/>
            <a:t>Oordeelt autonoom</a:t>
          </a:r>
          <a:endParaRPr lang="en-US" b="1"/>
        </a:p>
      </dgm:t>
    </dgm:pt>
    <dgm:pt modelId="{643BC115-6195-481F-B8A5-D42753FA3BAF}" type="parTrans" cxnId="{FC1B74A2-9688-4357-A5F9-4E3847E59B99}">
      <dgm:prSet/>
      <dgm:spPr/>
      <dgm:t>
        <a:bodyPr/>
        <a:lstStyle/>
        <a:p>
          <a:endParaRPr lang="en-US"/>
        </a:p>
      </dgm:t>
    </dgm:pt>
    <dgm:pt modelId="{4E86B0B2-5F34-414C-861B-F57AD284050A}" type="sibTrans" cxnId="{FC1B74A2-9688-4357-A5F9-4E3847E59B99}">
      <dgm:prSet/>
      <dgm:spPr/>
      <dgm:t>
        <a:bodyPr/>
        <a:lstStyle/>
        <a:p>
          <a:endParaRPr lang="en-US"/>
        </a:p>
      </dgm:t>
    </dgm:pt>
    <dgm:pt modelId="{AB917FE4-8DF1-4FF1-B0F7-983F4DFD2D82}">
      <dgm:prSet/>
      <dgm:spPr>
        <a:solidFill>
          <a:schemeClr val="accent1">
            <a:lumMod val="20000"/>
            <a:lumOff val="80000"/>
            <a:alpha val="90000"/>
          </a:schemeClr>
        </a:solidFill>
      </dgm:spPr>
      <dgm:t>
        <a:bodyPr/>
        <a:lstStyle/>
        <a:p>
          <a:r>
            <a:rPr lang="nl-BE"/>
            <a:t>Verschillende klassenraden kunnen verschillende normen hanteren</a:t>
          </a:r>
          <a:endParaRPr lang="en-US"/>
        </a:p>
      </dgm:t>
    </dgm:pt>
    <dgm:pt modelId="{7C3CE4BB-9F5A-43AD-A466-E56F847079FD}" type="parTrans" cxnId="{5BCEF84A-0589-4653-BC02-8C25AD2C2E5C}">
      <dgm:prSet/>
      <dgm:spPr/>
      <dgm:t>
        <a:bodyPr/>
        <a:lstStyle/>
        <a:p>
          <a:endParaRPr lang="en-US"/>
        </a:p>
      </dgm:t>
    </dgm:pt>
    <dgm:pt modelId="{87211D05-036F-4A07-AB4F-610673992D59}" type="sibTrans" cxnId="{5BCEF84A-0589-4653-BC02-8C25AD2C2E5C}">
      <dgm:prSet/>
      <dgm:spPr/>
      <dgm:t>
        <a:bodyPr/>
        <a:lstStyle/>
        <a:p>
          <a:endParaRPr lang="en-US"/>
        </a:p>
      </dgm:t>
    </dgm:pt>
    <dgm:pt modelId="{B455D821-4BE7-43F8-A252-CDE98EAFEAE5}">
      <dgm:prSet/>
      <dgm:spPr>
        <a:solidFill>
          <a:schemeClr val="accent1"/>
        </a:solidFill>
      </dgm:spPr>
      <dgm:t>
        <a:bodyPr/>
        <a:lstStyle/>
        <a:p>
          <a:r>
            <a:rPr lang="nl-BE" b="1"/>
            <a:t>Baseert zich op evaluaties</a:t>
          </a:r>
          <a:endParaRPr lang="en-US" b="1"/>
        </a:p>
      </dgm:t>
    </dgm:pt>
    <dgm:pt modelId="{E9B4EF93-295F-4CBF-B48F-C8D0E03FEBF2}" type="parTrans" cxnId="{F6349621-30E8-48E5-B1E7-636A27523F5F}">
      <dgm:prSet/>
      <dgm:spPr/>
      <dgm:t>
        <a:bodyPr/>
        <a:lstStyle/>
        <a:p>
          <a:endParaRPr lang="en-US"/>
        </a:p>
      </dgm:t>
    </dgm:pt>
    <dgm:pt modelId="{65ABEB19-2E86-4599-9E10-574690B2D427}" type="sibTrans" cxnId="{F6349621-30E8-48E5-B1E7-636A27523F5F}">
      <dgm:prSet/>
      <dgm:spPr/>
      <dgm:t>
        <a:bodyPr/>
        <a:lstStyle/>
        <a:p>
          <a:endParaRPr lang="en-US"/>
        </a:p>
      </dgm:t>
    </dgm:pt>
    <dgm:pt modelId="{5089368F-1B4B-496E-ABB4-92D07155E5BD}">
      <dgm:prSet/>
      <dgm:spPr>
        <a:solidFill>
          <a:schemeClr val="accent1">
            <a:lumMod val="20000"/>
            <a:lumOff val="80000"/>
            <a:alpha val="90000"/>
          </a:schemeClr>
        </a:solidFill>
      </dgm:spPr>
      <dgm:t>
        <a:bodyPr/>
        <a:lstStyle/>
        <a:p>
          <a:r>
            <a:rPr lang="nl-BE" u="sng"/>
            <a:t>Harde resultaten:     </a:t>
          </a:r>
          <a:r>
            <a:rPr lang="nl-BE"/>
            <a:t>toetsen, LVS,…</a:t>
          </a:r>
          <a:endParaRPr lang="en-US"/>
        </a:p>
      </dgm:t>
    </dgm:pt>
    <dgm:pt modelId="{878C6F76-F553-4FFB-A5F5-0DEA54C9A936}" type="parTrans" cxnId="{9C1E45F2-ECAC-43C3-84E5-0E74728A4867}">
      <dgm:prSet/>
      <dgm:spPr/>
      <dgm:t>
        <a:bodyPr/>
        <a:lstStyle/>
        <a:p>
          <a:endParaRPr lang="en-US"/>
        </a:p>
      </dgm:t>
    </dgm:pt>
    <dgm:pt modelId="{3684733F-4A76-419E-9F58-30022226BEC5}" type="sibTrans" cxnId="{9C1E45F2-ECAC-43C3-84E5-0E74728A4867}">
      <dgm:prSet/>
      <dgm:spPr/>
      <dgm:t>
        <a:bodyPr/>
        <a:lstStyle/>
        <a:p>
          <a:endParaRPr lang="en-US"/>
        </a:p>
      </dgm:t>
    </dgm:pt>
    <dgm:pt modelId="{6018898B-2CF8-4F8F-B9EF-9D76727C09F0}">
      <dgm:prSet/>
      <dgm:spPr>
        <a:solidFill>
          <a:schemeClr val="accent1">
            <a:lumMod val="20000"/>
            <a:lumOff val="80000"/>
            <a:alpha val="90000"/>
          </a:schemeClr>
        </a:solidFill>
      </dgm:spPr>
      <dgm:t>
        <a:bodyPr/>
        <a:lstStyle/>
        <a:p>
          <a:r>
            <a:rPr lang="nl-BE" u="sng"/>
            <a:t>Zachte resultaten: </a:t>
          </a:r>
          <a:r>
            <a:rPr lang="nl-BE"/>
            <a:t>portfolio’s, observaties, werkstukken, foutenanalyses, informatie uit context…</a:t>
          </a:r>
          <a:endParaRPr lang="en-US"/>
        </a:p>
      </dgm:t>
    </dgm:pt>
    <dgm:pt modelId="{0994E741-A519-47E0-B1B2-13C59F10AB05}" type="parTrans" cxnId="{8766E55A-02D4-4136-8C39-01DF2A7D9E5D}">
      <dgm:prSet/>
      <dgm:spPr/>
      <dgm:t>
        <a:bodyPr/>
        <a:lstStyle/>
        <a:p>
          <a:endParaRPr lang="en-US"/>
        </a:p>
      </dgm:t>
    </dgm:pt>
    <dgm:pt modelId="{0CB2AA40-E9F5-43A1-A82D-7A60D2CE31FD}" type="sibTrans" cxnId="{8766E55A-02D4-4136-8C39-01DF2A7D9E5D}">
      <dgm:prSet/>
      <dgm:spPr/>
      <dgm:t>
        <a:bodyPr/>
        <a:lstStyle/>
        <a:p>
          <a:endParaRPr lang="en-US"/>
        </a:p>
      </dgm:t>
    </dgm:pt>
    <dgm:pt modelId="{A0F6DA31-7E8E-4C06-9A1E-BEA0D2603110}">
      <dgm:prSet/>
      <dgm:spPr>
        <a:solidFill>
          <a:schemeClr val="accent1">
            <a:lumMod val="20000"/>
            <a:lumOff val="80000"/>
            <a:alpha val="90000"/>
          </a:schemeClr>
        </a:solidFill>
      </dgm:spPr>
      <dgm:t>
        <a:bodyPr/>
        <a:lstStyle/>
        <a:p>
          <a:r>
            <a:rPr lang="nl-BE" b="0"/>
            <a:t>Procedure start vanaf de eerste schooldag!</a:t>
          </a:r>
          <a:endParaRPr lang="en-US" b="0"/>
        </a:p>
      </dgm:t>
    </dgm:pt>
    <dgm:pt modelId="{18733B44-D413-4C51-92B4-3D7454B9C7E7}" type="sibTrans" cxnId="{E423E6FC-B609-42D0-B3D5-D8C0C46D2B8F}">
      <dgm:prSet/>
      <dgm:spPr/>
      <dgm:t>
        <a:bodyPr/>
        <a:lstStyle/>
        <a:p>
          <a:endParaRPr lang="en-US"/>
        </a:p>
      </dgm:t>
    </dgm:pt>
    <dgm:pt modelId="{919BD9AD-0D5C-4475-A8B4-6661CB97BE2E}" type="parTrans" cxnId="{E423E6FC-B609-42D0-B3D5-D8C0C46D2B8F}">
      <dgm:prSet/>
      <dgm:spPr/>
      <dgm:t>
        <a:bodyPr/>
        <a:lstStyle/>
        <a:p>
          <a:endParaRPr lang="en-US"/>
        </a:p>
      </dgm:t>
    </dgm:pt>
    <dgm:pt modelId="{9C274A2F-2ED1-45D0-A7E5-6D5596D5076C}">
      <dgm:prSet/>
      <dgm:spPr>
        <a:solidFill>
          <a:schemeClr val="accent1"/>
        </a:solidFill>
      </dgm:spPr>
      <dgm:t>
        <a:bodyPr/>
        <a:lstStyle/>
        <a:p>
          <a:r>
            <a:rPr lang="nl-BE" b="1"/>
            <a:t>Loopt een proces: </a:t>
          </a:r>
          <a:endParaRPr lang="en-US" b="1"/>
        </a:p>
      </dgm:t>
    </dgm:pt>
    <dgm:pt modelId="{B99DC6A8-85D4-48E9-BECC-DCAC060C52AE}" type="sibTrans" cxnId="{0983590B-8910-45B3-9358-20D266BFBE8F}">
      <dgm:prSet/>
      <dgm:spPr/>
      <dgm:t>
        <a:bodyPr/>
        <a:lstStyle/>
        <a:p>
          <a:endParaRPr lang="en-US"/>
        </a:p>
      </dgm:t>
    </dgm:pt>
    <dgm:pt modelId="{60B29E46-2D01-4386-8203-622EE98A8772}" type="parTrans" cxnId="{0983590B-8910-45B3-9358-20D266BFBE8F}">
      <dgm:prSet/>
      <dgm:spPr/>
      <dgm:t>
        <a:bodyPr/>
        <a:lstStyle/>
        <a:p>
          <a:endParaRPr lang="en-US"/>
        </a:p>
      </dgm:t>
    </dgm:pt>
    <dgm:pt modelId="{82E6E748-6178-6640-A85D-26471461E327}">
      <dgm:prSet/>
      <dgm:spPr>
        <a:solidFill>
          <a:schemeClr val="accent1">
            <a:lumMod val="20000"/>
            <a:lumOff val="80000"/>
            <a:alpha val="90000"/>
          </a:schemeClr>
        </a:solidFill>
      </dgm:spPr>
      <dgm:t>
        <a:bodyPr/>
        <a:lstStyle/>
        <a:p>
          <a:r>
            <a:rPr lang="nl-BE"/>
            <a:t>Belang van structuur in zorg- en toetsbeleid</a:t>
          </a:r>
        </a:p>
      </dgm:t>
    </dgm:pt>
    <dgm:pt modelId="{5040EC81-FD05-9940-ACFA-B6321779720F}" type="parTrans" cxnId="{5350DEB0-7D59-E541-B358-E7DFA1771473}">
      <dgm:prSet/>
      <dgm:spPr/>
      <dgm:t>
        <a:bodyPr/>
        <a:lstStyle/>
        <a:p>
          <a:endParaRPr lang="nl-NL"/>
        </a:p>
      </dgm:t>
    </dgm:pt>
    <dgm:pt modelId="{EA53E301-A453-2F43-99AD-4B879262916A}" type="sibTrans" cxnId="{5350DEB0-7D59-E541-B358-E7DFA1771473}">
      <dgm:prSet/>
      <dgm:spPr/>
      <dgm:t>
        <a:bodyPr/>
        <a:lstStyle/>
        <a:p>
          <a:endParaRPr lang="nl-NL"/>
        </a:p>
      </dgm:t>
    </dgm:pt>
    <dgm:pt modelId="{994F531A-0935-0047-BDF5-437E66E45EF5}">
      <dgm:prSet/>
      <dgm:spPr>
        <a:solidFill>
          <a:schemeClr val="accent1">
            <a:lumMod val="20000"/>
            <a:lumOff val="80000"/>
            <a:alpha val="90000"/>
          </a:schemeClr>
        </a:solidFill>
      </dgm:spPr>
      <dgm:t>
        <a:bodyPr/>
        <a:lstStyle/>
        <a:p>
          <a:r>
            <a:rPr lang="nl-BE"/>
            <a:t>Daarom is het belangrijk om voor je eigen school te weten ‘wat doen we’ en ‘waarom doen we wat we doen’ of ‘waarom beslissen we wat we beslissen’</a:t>
          </a:r>
          <a:endParaRPr lang="en-US"/>
        </a:p>
      </dgm:t>
    </dgm:pt>
    <dgm:pt modelId="{BBAFBA84-5B0C-9F40-8900-6E9FC53441B7}" type="parTrans" cxnId="{AABE932E-94D2-F048-9AF7-C3B55E906584}">
      <dgm:prSet/>
      <dgm:spPr/>
      <dgm:t>
        <a:bodyPr/>
        <a:lstStyle/>
        <a:p>
          <a:endParaRPr lang="nl-NL"/>
        </a:p>
      </dgm:t>
    </dgm:pt>
    <dgm:pt modelId="{9178DBDC-8D58-1848-9D80-01E3BB0054DC}" type="sibTrans" cxnId="{AABE932E-94D2-F048-9AF7-C3B55E906584}">
      <dgm:prSet/>
      <dgm:spPr/>
      <dgm:t>
        <a:bodyPr/>
        <a:lstStyle/>
        <a:p>
          <a:endParaRPr lang="nl-NL"/>
        </a:p>
      </dgm:t>
    </dgm:pt>
    <dgm:pt modelId="{665F22A6-F583-C141-9777-026C7FE461BE}">
      <dgm:prSet/>
      <dgm:spPr>
        <a:solidFill>
          <a:schemeClr val="accent1"/>
        </a:solidFill>
      </dgm:spPr>
      <dgm:t>
        <a:bodyPr/>
        <a:lstStyle/>
        <a:p>
          <a:r>
            <a:rPr lang="nl-NL" b="1"/>
            <a:t>kijkt terug én kijkt verder</a:t>
          </a:r>
        </a:p>
      </dgm:t>
    </dgm:pt>
    <dgm:pt modelId="{A1D1C690-E5B9-A840-9859-9978FA9A85B7}" type="parTrans" cxnId="{916584BA-2D0D-9D42-8513-F934013F317F}">
      <dgm:prSet/>
      <dgm:spPr/>
      <dgm:t>
        <a:bodyPr/>
        <a:lstStyle/>
        <a:p>
          <a:endParaRPr lang="nl-NL"/>
        </a:p>
      </dgm:t>
    </dgm:pt>
    <dgm:pt modelId="{80C90795-554D-0C42-BD0C-C7F5A5738B6C}" type="sibTrans" cxnId="{916584BA-2D0D-9D42-8513-F934013F317F}">
      <dgm:prSet/>
      <dgm:spPr/>
      <dgm:t>
        <a:bodyPr/>
        <a:lstStyle/>
        <a:p>
          <a:endParaRPr lang="nl-NL"/>
        </a:p>
      </dgm:t>
    </dgm:pt>
    <dgm:pt modelId="{DC356F43-61AB-D744-9684-E73BA1A8ED29}">
      <dgm:prSet/>
      <dgm:spPr>
        <a:solidFill>
          <a:schemeClr val="accent1">
            <a:lumMod val="20000"/>
            <a:lumOff val="80000"/>
            <a:alpha val="90000"/>
          </a:schemeClr>
        </a:solidFill>
      </dgm:spPr>
      <dgm:t>
        <a:bodyPr/>
        <a:lstStyle/>
        <a:p>
          <a:r>
            <a:rPr lang="nl-NL"/>
            <a:t>hoe verliep de lagere school? wat lukte wel en wat niet?</a:t>
          </a:r>
        </a:p>
      </dgm:t>
    </dgm:pt>
    <dgm:pt modelId="{C6550169-4ADC-C941-A8C3-1399282E8674}" type="parTrans" cxnId="{7D9F8AC3-FA1F-E344-B20E-E6E9C209274C}">
      <dgm:prSet/>
      <dgm:spPr/>
      <dgm:t>
        <a:bodyPr/>
        <a:lstStyle/>
        <a:p>
          <a:endParaRPr lang="nl-NL"/>
        </a:p>
      </dgm:t>
    </dgm:pt>
    <dgm:pt modelId="{2FF01CC6-FC55-6940-8261-899FFB1D2D50}" type="sibTrans" cxnId="{7D9F8AC3-FA1F-E344-B20E-E6E9C209274C}">
      <dgm:prSet/>
      <dgm:spPr/>
      <dgm:t>
        <a:bodyPr/>
        <a:lstStyle/>
        <a:p>
          <a:endParaRPr lang="nl-NL"/>
        </a:p>
      </dgm:t>
    </dgm:pt>
    <dgm:pt modelId="{3CE74FDE-6FA6-AB4A-A195-DC6E8E6D3B57}">
      <dgm:prSet/>
      <dgm:spPr>
        <a:solidFill>
          <a:schemeClr val="accent1">
            <a:lumMod val="20000"/>
            <a:lumOff val="80000"/>
            <a:alpha val="90000"/>
          </a:schemeClr>
        </a:solidFill>
      </dgm:spPr>
      <dgm:t>
        <a:bodyPr/>
        <a:lstStyle/>
        <a:p>
          <a:r>
            <a:rPr lang="nl-NL"/>
            <a:t>waar wil de leerling naartoe? wat zijn zijn ambities en interesses?</a:t>
          </a:r>
        </a:p>
      </dgm:t>
    </dgm:pt>
    <dgm:pt modelId="{B09294A3-8D1E-5440-9C90-C75D883CE53C}" type="parTrans" cxnId="{F8E39221-E9F2-9E41-A10B-8828D9A7E192}">
      <dgm:prSet/>
      <dgm:spPr/>
      <dgm:t>
        <a:bodyPr/>
        <a:lstStyle/>
        <a:p>
          <a:endParaRPr lang="nl-NL"/>
        </a:p>
      </dgm:t>
    </dgm:pt>
    <dgm:pt modelId="{CF96A639-6813-F64C-A1CF-D466B98A3C8A}" type="sibTrans" cxnId="{F8E39221-E9F2-9E41-A10B-8828D9A7E192}">
      <dgm:prSet/>
      <dgm:spPr/>
      <dgm:t>
        <a:bodyPr/>
        <a:lstStyle/>
        <a:p>
          <a:endParaRPr lang="nl-NL"/>
        </a:p>
      </dgm:t>
    </dgm:pt>
    <dgm:pt modelId="{57F12171-F767-FB40-A961-CB2733DBDFB6}" type="pres">
      <dgm:prSet presAssocID="{D4956022-497D-4758-91E0-A7F5756961C0}" presName="Name0" presStyleCnt="0">
        <dgm:presLayoutVars>
          <dgm:dir/>
          <dgm:animLvl val="lvl"/>
          <dgm:resizeHandles val="exact"/>
        </dgm:presLayoutVars>
      </dgm:prSet>
      <dgm:spPr/>
    </dgm:pt>
    <dgm:pt modelId="{0CEAAE26-AA07-1544-91CC-D3009118686D}" type="pres">
      <dgm:prSet presAssocID="{423BA275-A9EC-46E2-9D61-048FE2B3A52D}" presName="composite" presStyleCnt="0"/>
      <dgm:spPr/>
    </dgm:pt>
    <dgm:pt modelId="{C3C13B7A-3641-BB41-9D33-34C9F6D8654D}" type="pres">
      <dgm:prSet presAssocID="{423BA275-A9EC-46E2-9D61-048FE2B3A52D}" presName="parTx" presStyleLbl="alignNode1" presStyleIdx="0" presStyleCnt="4">
        <dgm:presLayoutVars>
          <dgm:chMax val="0"/>
          <dgm:chPref val="0"/>
          <dgm:bulletEnabled val="1"/>
        </dgm:presLayoutVars>
      </dgm:prSet>
      <dgm:spPr/>
    </dgm:pt>
    <dgm:pt modelId="{A8E7DE90-1628-D340-905D-C05B5990B861}" type="pres">
      <dgm:prSet presAssocID="{423BA275-A9EC-46E2-9D61-048FE2B3A52D}" presName="desTx" presStyleLbl="alignAccFollowNode1" presStyleIdx="0" presStyleCnt="4">
        <dgm:presLayoutVars>
          <dgm:bulletEnabled val="1"/>
        </dgm:presLayoutVars>
      </dgm:prSet>
      <dgm:spPr/>
    </dgm:pt>
    <dgm:pt modelId="{96CE4B0A-5FDD-344D-AA31-DEE4989B8E3E}" type="pres">
      <dgm:prSet presAssocID="{4E86B0B2-5F34-414C-861B-F57AD284050A}" presName="space" presStyleCnt="0"/>
      <dgm:spPr/>
    </dgm:pt>
    <dgm:pt modelId="{C9D4326E-1D4C-7348-8FE4-EF4CFD366071}" type="pres">
      <dgm:prSet presAssocID="{B455D821-4BE7-43F8-A252-CDE98EAFEAE5}" presName="composite" presStyleCnt="0"/>
      <dgm:spPr/>
    </dgm:pt>
    <dgm:pt modelId="{957EC7DA-C732-214D-BC59-D535DC11C460}" type="pres">
      <dgm:prSet presAssocID="{B455D821-4BE7-43F8-A252-CDE98EAFEAE5}" presName="parTx" presStyleLbl="alignNode1" presStyleIdx="1" presStyleCnt="4">
        <dgm:presLayoutVars>
          <dgm:chMax val="0"/>
          <dgm:chPref val="0"/>
          <dgm:bulletEnabled val="1"/>
        </dgm:presLayoutVars>
      </dgm:prSet>
      <dgm:spPr/>
    </dgm:pt>
    <dgm:pt modelId="{9CE27321-1F46-184F-9A49-363CADD683FF}" type="pres">
      <dgm:prSet presAssocID="{B455D821-4BE7-43F8-A252-CDE98EAFEAE5}" presName="desTx" presStyleLbl="alignAccFollowNode1" presStyleIdx="1" presStyleCnt="4">
        <dgm:presLayoutVars>
          <dgm:bulletEnabled val="1"/>
        </dgm:presLayoutVars>
      </dgm:prSet>
      <dgm:spPr/>
    </dgm:pt>
    <dgm:pt modelId="{A16DE510-DD0D-7845-B2FE-B92D04CD524B}" type="pres">
      <dgm:prSet presAssocID="{65ABEB19-2E86-4599-9E10-574690B2D427}" presName="space" presStyleCnt="0"/>
      <dgm:spPr/>
    </dgm:pt>
    <dgm:pt modelId="{D6AFDBF5-7911-3B4E-BB89-D8F181FD42BE}" type="pres">
      <dgm:prSet presAssocID="{9C274A2F-2ED1-45D0-A7E5-6D5596D5076C}" presName="composite" presStyleCnt="0"/>
      <dgm:spPr/>
    </dgm:pt>
    <dgm:pt modelId="{CE1ABEA6-2BA1-FF4A-8DE3-F6683A5F8B03}" type="pres">
      <dgm:prSet presAssocID="{9C274A2F-2ED1-45D0-A7E5-6D5596D5076C}" presName="parTx" presStyleLbl="alignNode1" presStyleIdx="2" presStyleCnt="4">
        <dgm:presLayoutVars>
          <dgm:chMax val="0"/>
          <dgm:chPref val="0"/>
          <dgm:bulletEnabled val="1"/>
        </dgm:presLayoutVars>
      </dgm:prSet>
      <dgm:spPr/>
    </dgm:pt>
    <dgm:pt modelId="{4C581E86-B072-2046-AE8A-6FD7A9EC83FF}" type="pres">
      <dgm:prSet presAssocID="{9C274A2F-2ED1-45D0-A7E5-6D5596D5076C}" presName="desTx" presStyleLbl="alignAccFollowNode1" presStyleIdx="2" presStyleCnt="4">
        <dgm:presLayoutVars>
          <dgm:bulletEnabled val="1"/>
        </dgm:presLayoutVars>
      </dgm:prSet>
      <dgm:spPr/>
    </dgm:pt>
    <dgm:pt modelId="{C663FB5C-6731-F949-9822-7C88EB8A6BB0}" type="pres">
      <dgm:prSet presAssocID="{B99DC6A8-85D4-48E9-BECC-DCAC060C52AE}" presName="space" presStyleCnt="0"/>
      <dgm:spPr/>
    </dgm:pt>
    <dgm:pt modelId="{72828187-A5DE-AF48-8499-C9DEBFD64A1A}" type="pres">
      <dgm:prSet presAssocID="{665F22A6-F583-C141-9777-026C7FE461BE}" presName="composite" presStyleCnt="0"/>
      <dgm:spPr/>
    </dgm:pt>
    <dgm:pt modelId="{FED21495-9631-854B-9D7E-097C45A1E371}" type="pres">
      <dgm:prSet presAssocID="{665F22A6-F583-C141-9777-026C7FE461BE}" presName="parTx" presStyleLbl="alignNode1" presStyleIdx="3" presStyleCnt="4" custLinFactNeighborX="166" custLinFactNeighborY="-6789">
        <dgm:presLayoutVars>
          <dgm:chMax val="0"/>
          <dgm:chPref val="0"/>
          <dgm:bulletEnabled val="1"/>
        </dgm:presLayoutVars>
      </dgm:prSet>
      <dgm:spPr/>
    </dgm:pt>
    <dgm:pt modelId="{B61D5900-DEE2-4747-8DD3-59DCB2981671}" type="pres">
      <dgm:prSet presAssocID="{665F22A6-F583-C141-9777-026C7FE461BE}" presName="desTx" presStyleLbl="alignAccFollowNode1" presStyleIdx="3" presStyleCnt="4">
        <dgm:presLayoutVars>
          <dgm:bulletEnabled val="1"/>
        </dgm:presLayoutVars>
      </dgm:prSet>
      <dgm:spPr/>
    </dgm:pt>
  </dgm:ptLst>
  <dgm:cxnLst>
    <dgm:cxn modelId="{0983590B-8910-45B3-9358-20D266BFBE8F}" srcId="{D4956022-497D-4758-91E0-A7F5756961C0}" destId="{9C274A2F-2ED1-45D0-A7E5-6D5596D5076C}" srcOrd="2" destOrd="0" parTransId="{60B29E46-2D01-4386-8203-622EE98A8772}" sibTransId="{B99DC6A8-85D4-48E9-BECC-DCAC060C52AE}"/>
    <dgm:cxn modelId="{8C4C7A0F-A29F-CC45-87FC-E701264D1972}" type="presOf" srcId="{AB917FE4-8DF1-4FF1-B0F7-983F4DFD2D82}" destId="{A8E7DE90-1628-D340-905D-C05B5990B861}" srcOrd="0" destOrd="0" presId="urn:microsoft.com/office/officeart/2005/8/layout/hList1"/>
    <dgm:cxn modelId="{F8E39221-E9F2-9E41-A10B-8828D9A7E192}" srcId="{665F22A6-F583-C141-9777-026C7FE461BE}" destId="{3CE74FDE-6FA6-AB4A-A195-DC6E8E6D3B57}" srcOrd="1" destOrd="0" parTransId="{B09294A3-8D1E-5440-9C90-C75D883CE53C}" sibTransId="{CF96A639-6813-F64C-A1CF-D466B98A3C8A}"/>
    <dgm:cxn modelId="{F6349621-30E8-48E5-B1E7-636A27523F5F}" srcId="{D4956022-497D-4758-91E0-A7F5756961C0}" destId="{B455D821-4BE7-43F8-A252-CDE98EAFEAE5}" srcOrd="1" destOrd="0" parTransId="{E9B4EF93-295F-4CBF-B48F-C8D0E03FEBF2}" sibTransId="{65ABEB19-2E86-4599-9E10-574690B2D427}"/>
    <dgm:cxn modelId="{BF59B225-BB2C-C344-B695-43FF2022D05B}" type="presOf" srcId="{5089368F-1B4B-496E-ABB4-92D07155E5BD}" destId="{9CE27321-1F46-184F-9A49-363CADD683FF}" srcOrd="0" destOrd="0" presId="urn:microsoft.com/office/officeart/2005/8/layout/hList1"/>
    <dgm:cxn modelId="{44E6182A-AF8A-054D-A9DF-95B623A92048}" type="presOf" srcId="{DC356F43-61AB-D744-9684-E73BA1A8ED29}" destId="{B61D5900-DEE2-4747-8DD3-59DCB2981671}" srcOrd="0" destOrd="0" presId="urn:microsoft.com/office/officeart/2005/8/layout/hList1"/>
    <dgm:cxn modelId="{48C2CE2B-20C0-E240-BBCE-7CE83DD65091}" type="presOf" srcId="{A0F6DA31-7E8E-4C06-9A1E-BEA0D2603110}" destId="{4C581E86-B072-2046-AE8A-6FD7A9EC83FF}" srcOrd="0" destOrd="0" presId="urn:microsoft.com/office/officeart/2005/8/layout/hList1"/>
    <dgm:cxn modelId="{4B7F282E-EEEF-D142-95BB-19372AC62E98}" type="presOf" srcId="{D4956022-497D-4758-91E0-A7F5756961C0}" destId="{57F12171-F767-FB40-A961-CB2733DBDFB6}" srcOrd="0" destOrd="0" presId="urn:microsoft.com/office/officeart/2005/8/layout/hList1"/>
    <dgm:cxn modelId="{AABE932E-94D2-F048-9AF7-C3B55E906584}" srcId="{423BA275-A9EC-46E2-9D61-048FE2B3A52D}" destId="{994F531A-0935-0047-BDF5-437E66E45EF5}" srcOrd="1" destOrd="0" parTransId="{BBAFBA84-5B0C-9F40-8900-6E9FC53441B7}" sibTransId="{9178DBDC-8D58-1848-9D80-01E3BB0054DC}"/>
    <dgm:cxn modelId="{02DF833B-B229-F848-8EEC-C74C1969455A}" type="presOf" srcId="{6018898B-2CF8-4F8F-B9EF-9D76727C09F0}" destId="{9CE27321-1F46-184F-9A49-363CADD683FF}" srcOrd="0" destOrd="1" presId="urn:microsoft.com/office/officeart/2005/8/layout/hList1"/>
    <dgm:cxn modelId="{5BCEF84A-0589-4653-BC02-8C25AD2C2E5C}" srcId="{423BA275-A9EC-46E2-9D61-048FE2B3A52D}" destId="{AB917FE4-8DF1-4FF1-B0F7-983F4DFD2D82}" srcOrd="0" destOrd="0" parTransId="{7C3CE4BB-9F5A-43AD-A466-E56F847079FD}" sibTransId="{87211D05-036F-4A07-AB4F-610673992D59}"/>
    <dgm:cxn modelId="{68972C55-70ED-2D47-9C9F-A1165AA4A570}" type="presOf" srcId="{994F531A-0935-0047-BDF5-437E66E45EF5}" destId="{A8E7DE90-1628-D340-905D-C05B5990B861}" srcOrd="0" destOrd="1" presId="urn:microsoft.com/office/officeart/2005/8/layout/hList1"/>
    <dgm:cxn modelId="{8766E55A-02D4-4136-8C39-01DF2A7D9E5D}" srcId="{B455D821-4BE7-43F8-A252-CDE98EAFEAE5}" destId="{6018898B-2CF8-4F8F-B9EF-9D76727C09F0}" srcOrd="1" destOrd="0" parTransId="{0994E741-A519-47E0-B1B2-13C59F10AB05}" sibTransId="{0CB2AA40-E9F5-43A1-A82D-7A60D2CE31FD}"/>
    <dgm:cxn modelId="{6E064C62-1CC2-224E-99B1-BF0E64583F09}" type="presOf" srcId="{665F22A6-F583-C141-9777-026C7FE461BE}" destId="{FED21495-9631-854B-9D7E-097C45A1E371}" srcOrd="0" destOrd="0" presId="urn:microsoft.com/office/officeart/2005/8/layout/hList1"/>
    <dgm:cxn modelId="{0641BF6A-603F-4C43-9254-AA74C89C213A}" type="presOf" srcId="{3CE74FDE-6FA6-AB4A-A195-DC6E8E6D3B57}" destId="{B61D5900-DEE2-4747-8DD3-59DCB2981671}" srcOrd="0" destOrd="1" presId="urn:microsoft.com/office/officeart/2005/8/layout/hList1"/>
    <dgm:cxn modelId="{6756B77B-F7E4-3F43-BE63-C9D27AA7EA80}" type="presOf" srcId="{423BA275-A9EC-46E2-9D61-048FE2B3A52D}" destId="{C3C13B7A-3641-BB41-9D33-34C9F6D8654D}" srcOrd="0" destOrd="0" presId="urn:microsoft.com/office/officeart/2005/8/layout/hList1"/>
    <dgm:cxn modelId="{04DDEC81-2CC7-3940-8D82-EB23D50D14D6}" type="presOf" srcId="{B455D821-4BE7-43F8-A252-CDE98EAFEAE5}" destId="{957EC7DA-C732-214D-BC59-D535DC11C460}" srcOrd="0" destOrd="0" presId="urn:microsoft.com/office/officeart/2005/8/layout/hList1"/>
    <dgm:cxn modelId="{FC1B74A2-9688-4357-A5F9-4E3847E59B99}" srcId="{D4956022-497D-4758-91E0-A7F5756961C0}" destId="{423BA275-A9EC-46E2-9D61-048FE2B3A52D}" srcOrd="0" destOrd="0" parTransId="{643BC115-6195-481F-B8A5-D42753FA3BAF}" sibTransId="{4E86B0B2-5F34-414C-861B-F57AD284050A}"/>
    <dgm:cxn modelId="{5350DEB0-7D59-E541-B358-E7DFA1771473}" srcId="{9C274A2F-2ED1-45D0-A7E5-6D5596D5076C}" destId="{82E6E748-6178-6640-A85D-26471461E327}" srcOrd="1" destOrd="0" parTransId="{5040EC81-FD05-9940-ACFA-B6321779720F}" sibTransId="{EA53E301-A453-2F43-99AD-4B879262916A}"/>
    <dgm:cxn modelId="{916584BA-2D0D-9D42-8513-F934013F317F}" srcId="{D4956022-497D-4758-91E0-A7F5756961C0}" destId="{665F22A6-F583-C141-9777-026C7FE461BE}" srcOrd="3" destOrd="0" parTransId="{A1D1C690-E5B9-A840-9859-9978FA9A85B7}" sibTransId="{80C90795-554D-0C42-BD0C-C7F5A5738B6C}"/>
    <dgm:cxn modelId="{7D9F8AC3-FA1F-E344-B20E-E6E9C209274C}" srcId="{665F22A6-F583-C141-9777-026C7FE461BE}" destId="{DC356F43-61AB-D744-9684-E73BA1A8ED29}" srcOrd="0" destOrd="0" parTransId="{C6550169-4ADC-C941-A8C3-1399282E8674}" sibTransId="{2FF01CC6-FC55-6940-8261-899FFB1D2D50}"/>
    <dgm:cxn modelId="{B13C7DEC-D874-DF45-8F63-32C4C788D2CF}" type="presOf" srcId="{9C274A2F-2ED1-45D0-A7E5-6D5596D5076C}" destId="{CE1ABEA6-2BA1-FF4A-8DE3-F6683A5F8B03}" srcOrd="0" destOrd="0" presId="urn:microsoft.com/office/officeart/2005/8/layout/hList1"/>
    <dgm:cxn modelId="{9C1E45F2-ECAC-43C3-84E5-0E74728A4867}" srcId="{B455D821-4BE7-43F8-A252-CDE98EAFEAE5}" destId="{5089368F-1B4B-496E-ABB4-92D07155E5BD}" srcOrd="0" destOrd="0" parTransId="{878C6F76-F553-4FFB-A5F5-0DEA54C9A936}" sibTransId="{3684733F-4A76-419E-9F58-30022226BEC5}"/>
    <dgm:cxn modelId="{8ADEFBF3-0A79-224F-9C2C-D22EE096600A}" type="presOf" srcId="{82E6E748-6178-6640-A85D-26471461E327}" destId="{4C581E86-B072-2046-AE8A-6FD7A9EC83FF}" srcOrd="0" destOrd="1" presId="urn:microsoft.com/office/officeart/2005/8/layout/hList1"/>
    <dgm:cxn modelId="{E423E6FC-B609-42D0-B3D5-D8C0C46D2B8F}" srcId="{9C274A2F-2ED1-45D0-A7E5-6D5596D5076C}" destId="{A0F6DA31-7E8E-4C06-9A1E-BEA0D2603110}" srcOrd="0" destOrd="0" parTransId="{919BD9AD-0D5C-4475-A8B4-6661CB97BE2E}" sibTransId="{18733B44-D413-4C51-92B4-3D7454B9C7E7}"/>
    <dgm:cxn modelId="{552D4735-7634-1C41-BD34-B68D36884DCC}" type="presParOf" srcId="{57F12171-F767-FB40-A961-CB2733DBDFB6}" destId="{0CEAAE26-AA07-1544-91CC-D3009118686D}" srcOrd="0" destOrd="0" presId="urn:microsoft.com/office/officeart/2005/8/layout/hList1"/>
    <dgm:cxn modelId="{9022284C-88EE-664B-A812-716B5E09FADE}" type="presParOf" srcId="{0CEAAE26-AA07-1544-91CC-D3009118686D}" destId="{C3C13B7A-3641-BB41-9D33-34C9F6D8654D}" srcOrd="0" destOrd="0" presId="urn:microsoft.com/office/officeart/2005/8/layout/hList1"/>
    <dgm:cxn modelId="{A2D4B0B9-49AE-9F4E-9C03-147DABC5C1AF}" type="presParOf" srcId="{0CEAAE26-AA07-1544-91CC-D3009118686D}" destId="{A8E7DE90-1628-D340-905D-C05B5990B861}" srcOrd="1" destOrd="0" presId="urn:microsoft.com/office/officeart/2005/8/layout/hList1"/>
    <dgm:cxn modelId="{9F9F9EDA-A59C-B74B-B47D-18379FD5BB55}" type="presParOf" srcId="{57F12171-F767-FB40-A961-CB2733DBDFB6}" destId="{96CE4B0A-5FDD-344D-AA31-DEE4989B8E3E}" srcOrd="1" destOrd="0" presId="urn:microsoft.com/office/officeart/2005/8/layout/hList1"/>
    <dgm:cxn modelId="{A5408345-EEC1-E84C-9FB3-323649A60605}" type="presParOf" srcId="{57F12171-F767-FB40-A961-CB2733DBDFB6}" destId="{C9D4326E-1D4C-7348-8FE4-EF4CFD366071}" srcOrd="2" destOrd="0" presId="urn:microsoft.com/office/officeart/2005/8/layout/hList1"/>
    <dgm:cxn modelId="{8F440205-EF56-4E4F-956D-8910290516FC}" type="presParOf" srcId="{C9D4326E-1D4C-7348-8FE4-EF4CFD366071}" destId="{957EC7DA-C732-214D-BC59-D535DC11C460}" srcOrd="0" destOrd="0" presId="urn:microsoft.com/office/officeart/2005/8/layout/hList1"/>
    <dgm:cxn modelId="{37E9F64D-362B-2D43-9D7D-15EA9D428B8F}" type="presParOf" srcId="{C9D4326E-1D4C-7348-8FE4-EF4CFD366071}" destId="{9CE27321-1F46-184F-9A49-363CADD683FF}" srcOrd="1" destOrd="0" presId="urn:microsoft.com/office/officeart/2005/8/layout/hList1"/>
    <dgm:cxn modelId="{2A0DD6F5-6A14-DF46-B403-26535CB6BDE3}" type="presParOf" srcId="{57F12171-F767-FB40-A961-CB2733DBDFB6}" destId="{A16DE510-DD0D-7845-B2FE-B92D04CD524B}" srcOrd="3" destOrd="0" presId="urn:microsoft.com/office/officeart/2005/8/layout/hList1"/>
    <dgm:cxn modelId="{1F0A3C0C-2FCD-3848-AF42-B7AA7792281F}" type="presParOf" srcId="{57F12171-F767-FB40-A961-CB2733DBDFB6}" destId="{D6AFDBF5-7911-3B4E-BB89-D8F181FD42BE}" srcOrd="4" destOrd="0" presId="urn:microsoft.com/office/officeart/2005/8/layout/hList1"/>
    <dgm:cxn modelId="{A54587DB-05F9-AA41-85B8-D8FB5B0CBBA0}" type="presParOf" srcId="{D6AFDBF5-7911-3B4E-BB89-D8F181FD42BE}" destId="{CE1ABEA6-2BA1-FF4A-8DE3-F6683A5F8B03}" srcOrd="0" destOrd="0" presId="urn:microsoft.com/office/officeart/2005/8/layout/hList1"/>
    <dgm:cxn modelId="{4EF9CE26-27AC-4547-95C8-E0AAFAB19B29}" type="presParOf" srcId="{D6AFDBF5-7911-3B4E-BB89-D8F181FD42BE}" destId="{4C581E86-B072-2046-AE8A-6FD7A9EC83FF}" srcOrd="1" destOrd="0" presId="urn:microsoft.com/office/officeart/2005/8/layout/hList1"/>
    <dgm:cxn modelId="{4DFF9550-7F72-4C4D-9F09-C9FBE218FF53}" type="presParOf" srcId="{57F12171-F767-FB40-A961-CB2733DBDFB6}" destId="{C663FB5C-6731-F949-9822-7C88EB8A6BB0}" srcOrd="5" destOrd="0" presId="urn:microsoft.com/office/officeart/2005/8/layout/hList1"/>
    <dgm:cxn modelId="{3538E0A5-CFD8-9F4D-B814-433FC3957381}" type="presParOf" srcId="{57F12171-F767-FB40-A961-CB2733DBDFB6}" destId="{72828187-A5DE-AF48-8499-C9DEBFD64A1A}" srcOrd="6" destOrd="0" presId="urn:microsoft.com/office/officeart/2005/8/layout/hList1"/>
    <dgm:cxn modelId="{3791A774-B248-7F42-AE6C-6525DAA0CC68}" type="presParOf" srcId="{72828187-A5DE-AF48-8499-C9DEBFD64A1A}" destId="{FED21495-9631-854B-9D7E-097C45A1E371}" srcOrd="0" destOrd="0" presId="urn:microsoft.com/office/officeart/2005/8/layout/hList1"/>
    <dgm:cxn modelId="{C8764249-FD2D-2B47-BE33-A5FC9617DC37}" type="presParOf" srcId="{72828187-A5DE-AF48-8499-C9DEBFD64A1A}" destId="{B61D5900-DEE2-4747-8DD3-59DCB2981671}"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BB605F85-F7C4-4C1D-B34C-58717189E2B0}"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B4A99AA6-DCD3-46FD-A8B3-B7A047409FF1}">
      <dgm:prSet/>
      <dgm:spPr/>
      <dgm:t>
        <a:bodyPr/>
        <a:lstStyle/>
        <a:p>
          <a:pPr>
            <a:lnSpc>
              <a:spcPct val="100000"/>
            </a:lnSpc>
          </a:pPr>
          <a:r>
            <a:rPr lang="nl-BE"/>
            <a:t>Vanaf schooljaar 2023 - 2024</a:t>
          </a:r>
          <a:endParaRPr lang="en-US"/>
        </a:p>
      </dgm:t>
    </dgm:pt>
    <dgm:pt modelId="{3B3D5E86-E4C4-4A75-99A2-D911AE6FA379}" type="parTrans" cxnId="{D9C1015D-A281-44AC-951F-FC4B084F1163}">
      <dgm:prSet/>
      <dgm:spPr/>
      <dgm:t>
        <a:bodyPr/>
        <a:lstStyle/>
        <a:p>
          <a:endParaRPr lang="en-US"/>
        </a:p>
      </dgm:t>
    </dgm:pt>
    <dgm:pt modelId="{85DB7E64-4809-43FA-BCA4-EF59CF3F3F9B}" type="sibTrans" cxnId="{D9C1015D-A281-44AC-951F-FC4B084F1163}">
      <dgm:prSet/>
      <dgm:spPr/>
      <dgm:t>
        <a:bodyPr/>
        <a:lstStyle/>
        <a:p>
          <a:endParaRPr lang="en-US"/>
        </a:p>
      </dgm:t>
    </dgm:pt>
    <dgm:pt modelId="{509C8348-9A6E-441A-95FE-836A405BC656}">
      <dgm:prSet/>
      <dgm:spPr/>
      <dgm:t>
        <a:bodyPr/>
        <a:lstStyle/>
        <a:p>
          <a:pPr>
            <a:lnSpc>
              <a:spcPct val="100000"/>
            </a:lnSpc>
          </a:pPr>
          <a:r>
            <a:rPr lang="nl-BE"/>
            <a:t>Gefaseerde opbouw</a:t>
          </a:r>
          <a:endParaRPr lang="en-US"/>
        </a:p>
      </dgm:t>
    </dgm:pt>
    <dgm:pt modelId="{80E761F2-E1EF-4202-8B04-B8235D15B4D0}" type="parTrans" cxnId="{251F9818-B87E-4216-B73A-8BA0A8EFB6D1}">
      <dgm:prSet/>
      <dgm:spPr/>
      <dgm:t>
        <a:bodyPr/>
        <a:lstStyle/>
        <a:p>
          <a:endParaRPr lang="en-US"/>
        </a:p>
      </dgm:t>
    </dgm:pt>
    <dgm:pt modelId="{8EDB181E-0F9A-4D56-9D5E-676931CE64D1}" type="sibTrans" cxnId="{251F9818-B87E-4216-B73A-8BA0A8EFB6D1}">
      <dgm:prSet/>
      <dgm:spPr/>
      <dgm:t>
        <a:bodyPr/>
        <a:lstStyle/>
        <a:p>
          <a:endParaRPr lang="en-US"/>
        </a:p>
      </dgm:t>
    </dgm:pt>
    <dgm:pt modelId="{010DB5C9-4062-4743-9ECB-4016A69B8257}">
      <dgm:prSet/>
      <dgm:spPr/>
      <dgm:t>
        <a:bodyPr/>
        <a:lstStyle/>
        <a:p>
          <a:pPr>
            <a:lnSpc>
              <a:spcPct val="100000"/>
            </a:lnSpc>
          </a:pPr>
          <a:r>
            <a:rPr lang="nl-BE"/>
            <a:t>Er is een conceptnota, nog geen decreet</a:t>
          </a:r>
          <a:endParaRPr lang="en-US"/>
        </a:p>
      </dgm:t>
    </dgm:pt>
    <dgm:pt modelId="{AFE9D978-C04F-4FB1-973C-0A50DA73174E}" type="parTrans" cxnId="{7488F8EA-E038-4AC0-BA00-4DA4F80A3630}">
      <dgm:prSet/>
      <dgm:spPr/>
      <dgm:t>
        <a:bodyPr/>
        <a:lstStyle/>
        <a:p>
          <a:endParaRPr lang="en-US"/>
        </a:p>
      </dgm:t>
    </dgm:pt>
    <dgm:pt modelId="{F3C71277-4CD3-42A2-BEC8-16C74E295E90}" type="sibTrans" cxnId="{7488F8EA-E038-4AC0-BA00-4DA4F80A3630}">
      <dgm:prSet/>
      <dgm:spPr/>
      <dgm:t>
        <a:bodyPr/>
        <a:lstStyle/>
        <a:p>
          <a:endParaRPr lang="en-US"/>
        </a:p>
      </dgm:t>
    </dgm:pt>
    <dgm:pt modelId="{84283F29-083E-4EC0-A8DE-F7F2A7605399}">
      <dgm:prSet/>
      <dgm:spPr/>
      <dgm:t>
        <a:bodyPr/>
        <a:lstStyle/>
        <a:p>
          <a:pPr>
            <a:lnSpc>
              <a:spcPct val="100000"/>
            </a:lnSpc>
          </a:pPr>
          <a:r>
            <a:rPr lang="nl-BE"/>
            <a:t>Niets is zeker en er kan nog veel veranderen</a:t>
          </a:r>
          <a:endParaRPr lang="en-US"/>
        </a:p>
      </dgm:t>
    </dgm:pt>
    <dgm:pt modelId="{6B33CE7F-600D-454D-AAA7-28E9451C6465}" type="parTrans" cxnId="{10F2E1C9-1016-433D-AC31-36337AD43A3B}">
      <dgm:prSet/>
      <dgm:spPr/>
      <dgm:t>
        <a:bodyPr/>
        <a:lstStyle/>
        <a:p>
          <a:endParaRPr lang="en-US"/>
        </a:p>
      </dgm:t>
    </dgm:pt>
    <dgm:pt modelId="{F4DED4A7-C7C4-4E67-B1C2-D79C72553EAF}" type="sibTrans" cxnId="{10F2E1C9-1016-433D-AC31-36337AD43A3B}">
      <dgm:prSet/>
      <dgm:spPr/>
      <dgm:t>
        <a:bodyPr/>
        <a:lstStyle/>
        <a:p>
          <a:endParaRPr lang="en-US"/>
        </a:p>
      </dgm:t>
    </dgm:pt>
    <dgm:pt modelId="{C9D7EA67-E717-4175-BBDB-3C6417472948}" type="pres">
      <dgm:prSet presAssocID="{BB605F85-F7C4-4C1D-B34C-58717189E2B0}" presName="root" presStyleCnt="0">
        <dgm:presLayoutVars>
          <dgm:dir/>
          <dgm:resizeHandles val="exact"/>
        </dgm:presLayoutVars>
      </dgm:prSet>
      <dgm:spPr/>
    </dgm:pt>
    <dgm:pt modelId="{4BC37845-8C7F-4DA3-808F-231738C4418C}" type="pres">
      <dgm:prSet presAssocID="{B4A99AA6-DCD3-46FD-A8B3-B7A047409FF1}" presName="compNode" presStyleCnt="0"/>
      <dgm:spPr/>
    </dgm:pt>
    <dgm:pt modelId="{98F73EBF-372A-4D72-B8FC-B3BCC83ADEBB}" type="pres">
      <dgm:prSet presAssocID="{B4A99AA6-DCD3-46FD-A8B3-B7A047409FF1}" presName="bgRect" presStyleLbl="bgShp" presStyleIdx="0" presStyleCnt="4"/>
      <dgm:spPr/>
    </dgm:pt>
    <dgm:pt modelId="{3F3BA7BD-B858-4884-BDBE-833AF5C85F82}" type="pres">
      <dgm:prSet presAssocID="{B4A99AA6-DCD3-46FD-A8B3-B7A047409FF1}"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Raket"/>
        </a:ext>
      </dgm:extLst>
    </dgm:pt>
    <dgm:pt modelId="{B5FCEC9A-BAAD-4337-973E-4969C065EC83}" type="pres">
      <dgm:prSet presAssocID="{B4A99AA6-DCD3-46FD-A8B3-B7A047409FF1}" presName="spaceRect" presStyleCnt="0"/>
      <dgm:spPr/>
    </dgm:pt>
    <dgm:pt modelId="{812A5D4C-A8DD-47B9-9E1E-91AD8728A58C}" type="pres">
      <dgm:prSet presAssocID="{B4A99AA6-DCD3-46FD-A8B3-B7A047409FF1}" presName="parTx" presStyleLbl="revTx" presStyleIdx="0" presStyleCnt="4">
        <dgm:presLayoutVars>
          <dgm:chMax val="0"/>
          <dgm:chPref val="0"/>
        </dgm:presLayoutVars>
      </dgm:prSet>
      <dgm:spPr/>
    </dgm:pt>
    <dgm:pt modelId="{6C258262-E188-4A85-AEA8-2F5D9A643F02}" type="pres">
      <dgm:prSet presAssocID="{85DB7E64-4809-43FA-BCA4-EF59CF3F3F9B}" presName="sibTrans" presStyleCnt="0"/>
      <dgm:spPr/>
    </dgm:pt>
    <dgm:pt modelId="{A038E3C2-AC7B-411A-ADA9-3CA4A51A6C4E}" type="pres">
      <dgm:prSet presAssocID="{509C8348-9A6E-441A-95FE-836A405BC656}" presName="compNode" presStyleCnt="0"/>
      <dgm:spPr/>
    </dgm:pt>
    <dgm:pt modelId="{E3A3942E-2FE8-49AD-8EB8-939B6D406FD9}" type="pres">
      <dgm:prSet presAssocID="{509C8348-9A6E-441A-95FE-836A405BC656}" presName="bgRect" presStyleLbl="bgShp" presStyleIdx="1" presStyleCnt="4"/>
      <dgm:spPr/>
    </dgm:pt>
    <dgm:pt modelId="{E47C5E7D-ADB3-485B-B2CC-2440837E154A}" type="pres">
      <dgm:prSet presAssocID="{509C8348-9A6E-441A-95FE-836A405BC656}"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Voetafdrukken met effen opvulling"/>
        </a:ext>
      </dgm:extLst>
    </dgm:pt>
    <dgm:pt modelId="{ECE46E36-D0C6-4987-9F82-ED70417D23A8}" type="pres">
      <dgm:prSet presAssocID="{509C8348-9A6E-441A-95FE-836A405BC656}" presName="spaceRect" presStyleCnt="0"/>
      <dgm:spPr/>
    </dgm:pt>
    <dgm:pt modelId="{88F18023-EEB7-45DE-9411-2A8D468B0576}" type="pres">
      <dgm:prSet presAssocID="{509C8348-9A6E-441A-95FE-836A405BC656}" presName="parTx" presStyleLbl="revTx" presStyleIdx="1" presStyleCnt="4">
        <dgm:presLayoutVars>
          <dgm:chMax val="0"/>
          <dgm:chPref val="0"/>
        </dgm:presLayoutVars>
      </dgm:prSet>
      <dgm:spPr/>
    </dgm:pt>
    <dgm:pt modelId="{5EBC10CB-D8A6-438F-A330-6BACF8A7A0FF}" type="pres">
      <dgm:prSet presAssocID="{8EDB181E-0F9A-4D56-9D5E-676931CE64D1}" presName="sibTrans" presStyleCnt="0"/>
      <dgm:spPr/>
    </dgm:pt>
    <dgm:pt modelId="{8ECA1612-B400-4DE4-A736-7F01C6C4E808}" type="pres">
      <dgm:prSet presAssocID="{010DB5C9-4062-4743-9ECB-4016A69B8257}" presName="compNode" presStyleCnt="0"/>
      <dgm:spPr/>
    </dgm:pt>
    <dgm:pt modelId="{E7FC637F-A413-4EDD-A01B-9473C21D3EC1}" type="pres">
      <dgm:prSet presAssocID="{010DB5C9-4062-4743-9ECB-4016A69B8257}" presName="bgRect" presStyleLbl="bgShp" presStyleIdx="2" presStyleCnt="4"/>
      <dgm:spPr/>
    </dgm:pt>
    <dgm:pt modelId="{EC09AB38-63B6-4FDA-948A-3CD19EBB6979}" type="pres">
      <dgm:prSet presAssocID="{010DB5C9-4062-4743-9ECB-4016A69B8257}"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Waarschuwing silhouet"/>
        </a:ext>
      </dgm:extLst>
    </dgm:pt>
    <dgm:pt modelId="{77300AEC-0BCC-45A0-AD7D-13F42A973AE2}" type="pres">
      <dgm:prSet presAssocID="{010DB5C9-4062-4743-9ECB-4016A69B8257}" presName="spaceRect" presStyleCnt="0"/>
      <dgm:spPr/>
    </dgm:pt>
    <dgm:pt modelId="{0BAA667A-1B1E-441B-81F8-1A02DDBA3D07}" type="pres">
      <dgm:prSet presAssocID="{010DB5C9-4062-4743-9ECB-4016A69B8257}" presName="parTx" presStyleLbl="revTx" presStyleIdx="2" presStyleCnt="4">
        <dgm:presLayoutVars>
          <dgm:chMax val="0"/>
          <dgm:chPref val="0"/>
        </dgm:presLayoutVars>
      </dgm:prSet>
      <dgm:spPr/>
    </dgm:pt>
    <dgm:pt modelId="{10A19DCA-01B6-44E5-9F72-5968263E73A2}" type="pres">
      <dgm:prSet presAssocID="{F3C71277-4CD3-42A2-BEC8-16C74E295E90}" presName="sibTrans" presStyleCnt="0"/>
      <dgm:spPr/>
    </dgm:pt>
    <dgm:pt modelId="{C3D414B5-0F11-4479-95DB-B791A600434E}" type="pres">
      <dgm:prSet presAssocID="{84283F29-083E-4EC0-A8DE-F7F2A7605399}" presName="compNode" presStyleCnt="0"/>
      <dgm:spPr/>
    </dgm:pt>
    <dgm:pt modelId="{E13CCFE6-A00B-4DFE-B817-62508C62603D}" type="pres">
      <dgm:prSet presAssocID="{84283F29-083E-4EC0-A8DE-F7F2A7605399}" presName="bgRect" presStyleLbl="bgShp" presStyleIdx="3" presStyleCnt="4"/>
      <dgm:spPr/>
    </dgm:pt>
    <dgm:pt modelId="{7916C177-1FE2-4D80-8750-394A940FB5A7}" type="pres">
      <dgm:prSet presAssocID="{84283F29-083E-4EC0-A8DE-F7F2A7605399}"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Arrow circle met effen opvulling"/>
        </a:ext>
      </dgm:extLst>
    </dgm:pt>
    <dgm:pt modelId="{F4168A41-35EB-4A8E-88EA-0A06385AF899}" type="pres">
      <dgm:prSet presAssocID="{84283F29-083E-4EC0-A8DE-F7F2A7605399}" presName="spaceRect" presStyleCnt="0"/>
      <dgm:spPr/>
    </dgm:pt>
    <dgm:pt modelId="{5E60F2D3-576D-4F20-A215-FE0A49DA7F13}" type="pres">
      <dgm:prSet presAssocID="{84283F29-083E-4EC0-A8DE-F7F2A7605399}" presName="parTx" presStyleLbl="revTx" presStyleIdx="3" presStyleCnt="4">
        <dgm:presLayoutVars>
          <dgm:chMax val="0"/>
          <dgm:chPref val="0"/>
        </dgm:presLayoutVars>
      </dgm:prSet>
      <dgm:spPr/>
    </dgm:pt>
  </dgm:ptLst>
  <dgm:cxnLst>
    <dgm:cxn modelId="{251F9818-B87E-4216-B73A-8BA0A8EFB6D1}" srcId="{BB605F85-F7C4-4C1D-B34C-58717189E2B0}" destId="{509C8348-9A6E-441A-95FE-836A405BC656}" srcOrd="1" destOrd="0" parTransId="{80E761F2-E1EF-4202-8B04-B8235D15B4D0}" sibTransId="{8EDB181E-0F9A-4D56-9D5E-676931CE64D1}"/>
    <dgm:cxn modelId="{E041F930-6C85-6343-A90F-343689F3B511}" type="presOf" srcId="{84283F29-083E-4EC0-A8DE-F7F2A7605399}" destId="{5E60F2D3-576D-4F20-A215-FE0A49DA7F13}" srcOrd="0" destOrd="0" presId="urn:microsoft.com/office/officeart/2018/2/layout/IconVerticalSolidList"/>
    <dgm:cxn modelId="{4CEB3855-1A21-1C44-916D-BC60B3FAC8B4}" type="presOf" srcId="{B4A99AA6-DCD3-46FD-A8B3-B7A047409FF1}" destId="{812A5D4C-A8DD-47B9-9E1E-91AD8728A58C}" srcOrd="0" destOrd="0" presId="urn:microsoft.com/office/officeart/2018/2/layout/IconVerticalSolidList"/>
    <dgm:cxn modelId="{D9C1015D-A281-44AC-951F-FC4B084F1163}" srcId="{BB605F85-F7C4-4C1D-B34C-58717189E2B0}" destId="{B4A99AA6-DCD3-46FD-A8B3-B7A047409FF1}" srcOrd="0" destOrd="0" parTransId="{3B3D5E86-E4C4-4A75-99A2-D911AE6FA379}" sibTransId="{85DB7E64-4809-43FA-BCA4-EF59CF3F3F9B}"/>
    <dgm:cxn modelId="{CCE34671-231F-E54F-8B15-45763CFE5822}" type="presOf" srcId="{BB605F85-F7C4-4C1D-B34C-58717189E2B0}" destId="{C9D7EA67-E717-4175-BBDB-3C6417472948}" srcOrd="0" destOrd="0" presId="urn:microsoft.com/office/officeart/2018/2/layout/IconVerticalSolidList"/>
    <dgm:cxn modelId="{329AF69B-26D4-144C-A241-0E3AFFDECB7C}" type="presOf" srcId="{509C8348-9A6E-441A-95FE-836A405BC656}" destId="{88F18023-EEB7-45DE-9411-2A8D468B0576}" srcOrd="0" destOrd="0" presId="urn:microsoft.com/office/officeart/2018/2/layout/IconVerticalSolidList"/>
    <dgm:cxn modelId="{10F2E1C9-1016-433D-AC31-36337AD43A3B}" srcId="{BB605F85-F7C4-4C1D-B34C-58717189E2B0}" destId="{84283F29-083E-4EC0-A8DE-F7F2A7605399}" srcOrd="3" destOrd="0" parTransId="{6B33CE7F-600D-454D-AAA7-28E9451C6465}" sibTransId="{F4DED4A7-C7C4-4E67-B1C2-D79C72553EAF}"/>
    <dgm:cxn modelId="{7488F8EA-E038-4AC0-BA00-4DA4F80A3630}" srcId="{BB605F85-F7C4-4C1D-B34C-58717189E2B0}" destId="{010DB5C9-4062-4743-9ECB-4016A69B8257}" srcOrd="2" destOrd="0" parTransId="{AFE9D978-C04F-4FB1-973C-0A50DA73174E}" sibTransId="{F3C71277-4CD3-42A2-BEC8-16C74E295E90}"/>
    <dgm:cxn modelId="{98C105ED-26C4-9C4D-AD7D-8568689EBE59}" type="presOf" srcId="{010DB5C9-4062-4743-9ECB-4016A69B8257}" destId="{0BAA667A-1B1E-441B-81F8-1A02DDBA3D07}" srcOrd="0" destOrd="0" presId="urn:microsoft.com/office/officeart/2018/2/layout/IconVerticalSolidList"/>
    <dgm:cxn modelId="{D491B9B9-9730-2645-88F8-D2BC64E6E52F}" type="presParOf" srcId="{C9D7EA67-E717-4175-BBDB-3C6417472948}" destId="{4BC37845-8C7F-4DA3-808F-231738C4418C}" srcOrd="0" destOrd="0" presId="urn:microsoft.com/office/officeart/2018/2/layout/IconVerticalSolidList"/>
    <dgm:cxn modelId="{32905943-0E04-3047-B9EB-6EBD489ADF11}" type="presParOf" srcId="{4BC37845-8C7F-4DA3-808F-231738C4418C}" destId="{98F73EBF-372A-4D72-B8FC-B3BCC83ADEBB}" srcOrd="0" destOrd="0" presId="urn:microsoft.com/office/officeart/2018/2/layout/IconVerticalSolidList"/>
    <dgm:cxn modelId="{06A95B7B-7DEF-0E4B-9C83-5BC0A8C99798}" type="presParOf" srcId="{4BC37845-8C7F-4DA3-808F-231738C4418C}" destId="{3F3BA7BD-B858-4884-BDBE-833AF5C85F82}" srcOrd="1" destOrd="0" presId="urn:microsoft.com/office/officeart/2018/2/layout/IconVerticalSolidList"/>
    <dgm:cxn modelId="{60E41A06-E1A9-4045-8092-6406023CC4CA}" type="presParOf" srcId="{4BC37845-8C7F-4DA3-808F-231738C4418C}" destId="{B5FCEC9A-BAAD-4337-973E-4969C065EC83}" srcOrd="2" destOrd="0" presId="urn:microsoft.com/office/officeart/2018/2/layout/IconVerticalSolidList"/>
    <dgm:cxn modelId="{2E0336D5-1168-C54B-B9C3-AABDA69D2D39}" type="presParOf" srcId="{4BC37845-8C7F-4DA3-808F-231738C4418C}" destId="{812A5D4C-A8DD-47B9-9E1E-91AD8728A58C}" srcOrd="3" destOrd="0" presId="urn:microsoft.com/office/officeart/2018/2/layout/IconVerticalSolidList"/>
    <dgm:cxn modelId="{799041FE-B98F-4F40-88CC-63F6D3493DFD}" type="presParOf" srcId="{C9D7EA67-E717-4175-BBDB-3C6417472948}" destId="{6C258262-E188-4A85-AEA8-2F5D9A643F02}" srcOrd="1" destOrd="0" presId="urn:microsoft.com/office/officeart/2018/2/layout/IconVerticalSolidList"/>
    <dgm:cxn modelId="{12F553BF-2E7B-6A4A-91E0-C85F177E90DC}" type="presParOf" srcId="{C9D7EA67-E717-4175-BBDB-3C6417472948}" destId="{A038E3C2-AC7B-411A-ADA9-3CA4A51A6C4E}" srcOrd="2" destOrd="0" presId="urn:microsoft.com/office/officeart/2018/2/layout/IconVerticalSolidList"/>
    <dgm:cxn modelId="{B2DAEAC7-57EC-904E-9F32-2709C3260A1B}" type="presParOf" srcId="{A038E3C2-AC7B-411A-ADA9-3CA4A51A6C4E}" destId="{E3A3942E-2FE8-49AD-8EB8-939B6D406FD9}" srcOrd="0" destOrd="0" presId="urn:microsoft.com/office/officeart/2018/2/layout/IconVerticalSolidList"/>
    <dgm:cxn modelId="{AB70F0C4-20B6-8E46-B5E2-33FF0914D022}" type="presParOf" srcId="{A038E3C2-AC7B-411A-ADA9-3CA4A51A6C4E}" destId="{E47C5E7D-ADB3-485B-B2CC-2440837E154A}" srcOrd="1" destOrd="0" presId="urn:microsoft.com/office/officeart/2018/2/layout/IconVerticalSolidList"/>
    <dgm:cxn modelId="{892CC891-C07F-2647-84E6-E0E4F5E3531E}" type="presParOf" srcId="{A038E3C2-AC7B-411A-ADA9-3CA4A51A6C4E}" destId="{ECE46E36-D0C6-4987-9F82-ED70417D23A8}" srcOrd="2" destOrd="0" presId="urn:microsoft.com/office/officeart/2018/2/layout/IconVerticalSolidList"/>
    <dgm:cxn modelId="{D33F26AC-6AD2-554C-B1A9-F5D2541C3BBA}" type="presParOf" srcId="{A038E3C2-AC7B-411A-ADA9-3CA4A51A6C4E}" destId="{88F18023-EEB7-45DE-9411-2A8D468B0576}" srcOrd="3" destOrd="0" presId="urn:microsoft.com/office/officeart/2018/2/layout/IconVerticalSolidList"/>
    <dgm:cxn modelId="{78CA9DD4-13B9-3745-B385-8FED5C6AF626}" type="presParOf" srcId="{C9D7EA67-E717-4175-BBDB-3C6417472948}" destId="{5EBC10CB-D8A6-438F-A330-6BACF8A7A0FF}" srcOrd="3" destOrd="0" presId="urn:microsoft.com/office/officeart/2018/2/layout/IconVerticalSolidList"/>
    <dgm:cxn modelId="{283786C7-8C03-224E-8DB6-CE8F4CB72CE9}" type="presParOf" srcId="{C9D7EA67-E717-4175-BBDB-3C6417472948}" destId="{8ECA1612-B400-4DE4-A736-7F01C6C4E808}" srcOrd="4" destOrd="0" presId="urn:microsoft.com/office/officeart/2018/2/layout/IconVerticalSolidList"/>
    <dgm:cxn modelId="{35CA091E-DF41-894F-9B3C-D047701AFDF6}" type="presParOf" srcId="{8ECA1612-B400-4DE4-A736-7F01C6C4E808}" destId="{E7FC637F-A413-4EDD-A01B-9473C21D3EC1}" srcOrd="0" destOrd="0" presId="urn:microsoft.com/office/officeart/2018/2/layout/IconVerticalSolidList"/>
    <dgm:cxn modelId="{3A4D7C25-88B3-C844-B3A4-CEB1865DD27A}" type="presParOf" srcId="{8ECA1612-B400-4DE4-A736-7F01C6C4E808}" destId="{EC09AB38-63B6-4FDA-948A-3CD19EBB6979}" srcOrd="1" destOrd="0" presId="urn:microsoft.com/office/officeart/2018/2/layout/IconVerticalSolidList"/>
    <dgm:cxn modelId="{5767D91E-5D25-E74A-A76B-D41D17958C2D}" type="presParOf" srcId="{8ECA1612-B400-4DE4-A736-7F01C6C4E808}" destId="{77300AEC-0BCC-45A0-AD7D-13F42A973AE2}" srcOrd="2" destOrd="0" presId="urn:microsoft.com/office/officeart/2018/2/layout/IconVerticalSolidList"/>
    <dgm:cxn modelId="{E0D84EC8-B9C4-F947-A3E7-27A2E40DD8D0}" type="presParOf" srcId="{8ECA1612-B400-4DE4-A736-7F01C6C4E808}" destId="{0BAA667A-1B1E-441B-81F8-1A02DDBA3D07}" srcOrd="3" destOrd="0" presId="urn:microsoft.com/office/officeart/2018/2/layout/IconVerticalSolidList"/>
    <dgm:cxn modelId="{699B3CCC-C646-8347-8D44-CE04D57E71BC}" type="presParOf" srcId="{C9D7EA67-E717-4175-BBDB-3C6417472948}" destId="{10A19DCA-01B6-44E5-9F72-5968263E73A2}" srcOrd="5" destOrd="0" presId="urn:microsoft.com/office/officeart/2018/2/layout/IconVerticalSolidList"/>
    <dgm:cxn modelId="{D8B65AEF-2111-8146-A762-BBCC4BB6BC4D}" type="presParOf" srcId="{C9D7EA67-E717-4175-BBDB-3C6417472948}" destId="{C3D414B5-0F11-4479-95DB-B791A600434E}" srcOrd="6" destOrd="0" presId="urn:microsoft.com/office/officeart/2018/2/layout/IconVerticalSolidList"/>
    <dgm:cxn modelId="{5D3F915B-34E3-004D-8551-EFF6DF6B6E6D}" type="presParOf" srcId="{C3D414B5-0F11-4479-95DB-B791A600434E}" destId="{E13CCFE6-A00B-4DFE-B817-62508C62603D}" srcOrd="0" destOrd="0" presId="urn:microsoft.com/office/officeart/2018/2/layout/IconVerticalSolidList"/>
    <dgm:cxn modelId="{528E7D7D-E8D2-B646-A42D-9E55AE551B9B}" type="presParOf" srcId="{C3D414B5-0F11-4479-95DB-B791A600434E}" destId="{7916C177-1FE2-4D80-8750-394A940FB5A7}" srcOrd="1" destOrd="0" presId="urn:microsoft.com/office/officeart/2018/2/layout/IconVerticalSolidList"/>
    <dgm:cxn modelId="{672951FD-DFCC-EC41-8B32-AF7EE0385C89}" type="presParOf" srcId="{C3D414B5-0F11-4479-95DB-B791A600434E}" destId="{F4168A41-35EB-4A8E-88EA-0A06385AF899}" srcOrd="2" destOrd="0" presId="urn:microsoft.com/office/officeart/2018/2/layout/IconVerticalSolidList"/>
    <dgm:cxn modelId="{615FC99F-BA67-6142-B917-69FE4D654177}" type="presParOf" srcId="{C3D414B5-0F11-4479-95DB-B791A600434E}" destId="{5E60F2D3-576D-4F20-A215-FE0A49DA7F1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155B1901-22B6-4C67-A58C-58C1CCE2AB42}"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B6CBBD45-70FA-4FC8-9FDA-6CE9733180AA}">
      <dgm:prSet/>
      <dgm:spPr/>
      <dgm:t>
        <a:bodyPr/>
        <a:lstStyle/>
        <a:p>
          <a:r>
            <a:rPr lang="nl-BE"/>
            <a:t>Versterkte leerlingenbegeleiding in het gewoon onderwijs</a:t>
          </a:r>
          <a:endParaRPr lang="en-US"/>
        </a:p>
      </dgm:t>
    </dgm:pt>
    <dgm:pt modelId="{DD99E88A-5C18-4361-8021-5EFD8FDE8F11}" type="parTrans" cxnId="{A98D33A2-9BCA-4732-AE79-FA15882EABBB}">
      <dgm:prSet/>
      <dgm:spPr/>
      <dgm:t>
        <a:bodyPr/>
        <a:lstStyle/>
        <a:p>
          <a:endParaRPr lang="en-US"/>
        </a:p>
      </dgm:t>
    </dgm:pt>
    <dgm:pt modelId="{EC62C1AD-3237-4011-ADCA-E6AA57712785}" type="sibTrans" cxnId="{A98D33A2-9BCA-4732-AE79-FA15882EABBB}">
      <dgm:prSet/>
      <dgm:spPr/>
      <dgm:t>
        <a:bodyPr/>
        <a:lstStyle/>
        <a:p>
          <a:endParaRPr lang="en-US"/>
        </a:p>
      </dgm:t>
    </dgm:pt>
    <dgm:pt modelId="{2ADBA6BB-3994-4702-B525-EB7BE02B1611}">
      <dgm:prSet/>
      <dgm:spPr/>
      <dgm:t>
        <a:bodyPr/>
        <a:lstStyle/>
        <a:p>
          <a:r>
            <a:rPr lang="nl-BE"/>
            <a:t>Onderwijspartners krijgen een prominentere rol</a:t>
          </a:r>
          <a:endParaRPr lang="en-US"/>
        </a:p>
      </dgm:t>
    </dgm:pt>
    <dgm:pt modelId="{2F0BFB5E-FD4C-4FD7-8982-93DBF2CC702F}" type="parTrans" cxnId="{D8412C0C-2B4A-4CD8-9249-C748B1777BEF}">
      <dgm:prSet/>
      <dgm:spPr/>
      <dgm:t>
        <a:bodyPr/>
        <a:lstStyle/>
        <a:p>
          <a:endParaRPr lang="en-US"/>
        </a:p>
      </dgm:t>
    </dgm:pt>
    <dgm:pt modelId="{3B0A80EF-BA81-4A80-935C-04CDE984E232}" type="sibTrans" cxnId="{D8412C0C-2B4A-4CD8-9249-C748B1777BEF}">
      <dgm:prSet/>
      <dgm:spPr/>
      <dgm:t>
        <a:bodyPr/>
        <a:lstStyle/>
        <a:p>
          <a:endParaRPr lang="en-US"/>
        </a:p>
      </dgm:t>
    </dgm:pt>
    <dgm:pt modelId="{83C4DCB1-2BFD-4018-9AEC-DF8668CB849F}">
      <dgm:prSet/>
      <dgm:spPr/>
      <dgm:t>
        <a:bodyPr/>
        <a:lstStyle/>
        <a:p>
          <a:r>
            <a:rPr lang="nl-BE"/>
            <a:t>Kwaliteitsvolle leersteun voor wie dat nodig heeft</a:t>
          </a:r>
          <a:endParaRPr lang="en-US"/>
        </a:p>
      </dgm:t>
    </dgm:pt>
    <dgm:pt modelId="{8D3881EC-30DA-430C-874E-5EC857102D20}" type="parTrans" cxnId="{41E34E99-A93C-499E-9665-6FBED22AE907}">
      <dgm:prSet/>
      <dgm:spPr/>
      <dgm:t>
        <a:bodyPr/>
        <a:lstStyle/>
        <a:p>
          <a:endParaRPr lang="en-US"/>
        </a:p>
      </dgm:t>
    </dgm:pt>
    <dgm:pt modelId="{8AE006CA-D166-44E7-95EE-96B76FABAB0D}" type="sibTrans" cxnId="{41E34E99-A93C-499E-9665-6FBED22AE907}">
      <dgm:prSet/>
      <dgm:spPr/>
      <dgm:t>
        <a:bodyPr/>
        <a:lstStyle/>
        <a:p>
          <a:endParaRPr lang="en-US"/>
        </a:p>
      </dgm:t>
    </dgm:pt>
    <dgm:pt modelId="{789CBAF9-A703-44CB-BA34-5AFD7BD1EB73}">
      <dgm:prSet/>
      <dgm:spPr/>
      <dgm:t>
        <a:bodyPr/>
        <a:lstStyle/>
        <a:p>
          <a:r>
            <a:rPr lang="nl-BE"/>
            <a:t>Vast aanspreekpunt voor school en ouders: het leersteuncentrum</a:t>
          </a:r>
          <a:endParaRPr lang="en-US"/>
        </a:p>
      </dgm:t>
    </dgm:pt>
    <dgm:pt modelId="{768A9C4D-CAE3-4D5B-98F3-083DFAA36398}" type="parTrans" cxnId="{66700A54-2049-45A0-8440-5BE3F8D1A595}">
      <dgm:prSet/>
      <dgm:spPr/>
      <dgm:t>
        <a:bodyPr/>
        <a:lstStyle/>
        <a:p>
          <a:endParaRPr lang="en-US"/>
        </a:p>
      </dgm:t>
    </dgm:pt>
    <dgm:pt modelId="{A635A1E7-C42F-4174-9548-F29851F490BE}" type="sibTrans" cxnId="{66700A54-2049-45A0-8440-5BE3F8D1A595}">
      <dgm:prSet/>
      <dgm:spPr/>
      <dgm:t>
        <a:bodyPr/>
        <a:lstStyle/>
        <a:p>
          <a:endParaRPr lang="en-US"/>
        </a:p>
      </dgm:t>
    </dgm:pt>
    <dgm:pt modelId="{8381F8C6-DD12-496E-987B-1FDC600E5287}">
      <dgm:prSet/>
      <dgm:spPr/>
      <dgm:t>
        <a:bodyPr/>
        <a:lstStyle/>
        <a:p>
          <a:r>
            <a:rPr lang="nl-BE"/>
            <a:t>Stabiele arbeidsvoorwaarden voor leerondersteuners</a:t>
          </a:r>
          <a:endParaRPr lang="en-US"/>
        </a:p>
      </dgm:t>
    </dgm:pt>
    <dgm:pt modelId="{31A661EE-5FB3-436E-A89A-9FA3EC2A9767}" type="parTrans" cxnId="{1B67455C-B9AE-4673-9024-0B43C7972C74}">
      <dgm:prSet/>
      <dgm:spPr/>
      <dgm:t>
        <a:bodyPr/>
        <a:lstStyle/>
        <a:p>
          <a:endParaRPr lang="en-US"/>
        </a:p>
      </dgm:t>
    </dgm:pt>
    <dgm:pt modelId="{95CA2353-62A3-4BEE-A037-FCCF234B7797}" type="sibTrans" cxnId="{1B67455C-B9AE-4673-9024-0B43C7972C74}">
      <dgm:prSet/>
      <dgm:spPr/>
      <dgm:t>
        <a:bodyPr/>
        <a:lstStyle/>
        <a:p>
          <a:endParaRPr lang="en-US"/>
        </a:p>
      </dgm:t>
    </dgm:pt>
    <dgm:pt modelId="{AA01C606-74B5-462A-AFB0-7E214C79CBD4}">
      <dgm:prSet/>
      <dgm:spPr/>
      <dgm:t>
        <a:bodyPr/>
        <a:lstStyle/>
        <a:p>
          <a:r>
            <a:rPr lang="nl-BE"/>
            <a:t>Scholen kunnen leerlingen met zware zorgnoden weigeren</a:t>
          </a:r>
          <a:endParaRPr lang="en-US"/>
        </a:p>
      </dgm:t>
    </dgm:pt>
    <dgm:pt modelId="{2B4A9170-CEC7-4836-91EF-26FC47E34EBE}" type="parTrans" cxnId="{ECD70BA2-E87A-4A0C-8AA8-9F6136BF2E73}">
      <dgm:prSet/>
      <dgm:spPr/>
      <dgm:t>
        <a:bodyPr/>
        <a:lstStyle/>
        <a:p>
          <a:endParaRPr lang="en-US"/>
        </a:p>
      </dgm:t>
    </dgm:pt>
    <dgm:pt modelId="{AC948D68-8343-4F6F-84FE-1EC143E8C40D}" type="sibTrans" cxnId="{ECD70BA2-E87A-4A0C-8AA8-9F6136BF2E73}">
      <dgm:prSet/>
      <dgm:spPr/>
      <dgm:t>
        <a:bodyPr/>
        <a:lstStyle/>
        <a:p>
          <a:endParaRPr lang="en-US"/>
        </a:p>
      </dgm:t>
    </dgm:pt>
    <dgm:pt modelId="{F3E5F276-52AD-41F0-A716-08271AE5ADCF}">
      <dgm:prSet/>
      <dgm:spPr/>
      <dgm:t>
        <a:bodyPr/>
        <a:lstStyle/>
        <a:p>
          <a:r>
            <a:rPr lang="nl-BE"/>
            <a:t>Meer samenwerking tussen gewoon en buitengewoon onderwijs</a:t>
          </a:r>
          <a:endParaRPr lang="en-US"/>
        </a:p>
      </dgm:t>
    </dgm:pt>
    <dgm:pt modelId="{269ABE17-F8AC-4364-A22B-BDC279A21DFA}" type="parTrans" cxnId="{455E455F-03F7-4957-8EBA-CE4BAA9C11E3}">
      <dgm:prSet/>
      <dgm:spPr/>
      <dgm:t>
        <a:bodyPr/>
        <a:lstStyle/>
        <a:p>
          <a:endParaRPr lang="en-US"/>
        </a:p>
      </dgm:t>
    </dgm:pt>
    <dgm:pt modelId="{35BFC04C-419B-4FA1-A3D4-BDB9F63F6393}" type="sibTrans" cxnId="{455E455F-03F7-4957-8EBA-CE4BAA9C11E3}">
      <dgm:prSet/>
      <dgm:spPr/>
      <dgm:t>
        <a:bodyPr/>
        <a:lstStyle/>
        <a:p>
          <a:endParaRPr lang="en-US"/>
        </a:p>
      </dgm:t>
    </dgm:pt>
    <dgm:pt modelId="{1627A52C-54A5-4F3B-8291-6DDF3FC0A7ED}">
      <dgm:prSet/>
      <dgm:spPr/>
      <dgm:t>
        <a:bodyPr/>
        <a:lstStyle/>
        <a:p>
          <a:r>
            <a:rPr lang="nl-BE"/>
            <a:t>Ontwikkelingsdoelen voor het buitengewoon onderwijs</a:t>
          </a:r>
          <a:endParaRPr lang="en-US"/>
        </a:p>
      </dgm:t>
    </dgm:pt>
    <dgm:pt modelId="{ADE8468F-22F2-475E-A54E-212B9A330F58}" type="parTrans" cxnId="{8E33AA9E-4EC5-422F-A7B5-109B68C4FEC7}">
      <dgm:prSet/>
      <dgm:spPr/>
      <dgm:t>
        <a:bodyPr/>
        <a:lstStyle/>
        <a:p>
          <a:endParaRPr lang="en-US"/>
        </a:p>
      </dgm:t>
    </dgm:pt>
    <dgm:pt modelId="{9CC657B1-EAE2-4D14-A431-7B9F55B55466}" type="sibTrans" cxnId="{8E33AA9E-4EC5-422F-A7B5-109B68C4FEC7}">
      <dgm:prSet/>
      <dgm:spPr/>
      <dgm:t>
        <a:bodyPr/>
        <a:lstStyle/>
        <a:p>
          <a:endParaRPr lang="en-US"/>
        </a:p>
      </dgm:t>
    </dgm:pt>
    <dgm:pt modelId="{8233E942-CD06-454C-BF5A-086687409E2A}">
      <dgm:prSet/>
      <dgm:spPr/>
      <dgm:t>
        <a:bodyPr/>
        <a:lstStyle/>
        <a:p>
          <a:r>
            <a:rPr lang="nl-BE"/>
            <a:t>Hoogbegaafden en leerlingen met een ernstig meervoudige beperking</a:t>
          </a:r>
          <a:endParaRPr lang="en-US"/>
        </a:p>
      </dgm:t>
    </dgm:pt>
    <dgm:pt modelId="{F40F7BFB-DB85-4604-B4E6-3B0EDDB16719}" type="parTrans" cxnId="{E746A5D3-E1E3-40B9-9305-5AC003C9FC1A}">
      <dgm:prSet/>
      <dgm:spPr/>
      <dgm:t>
        <a:bodyPr/>
        <a:lstStyle/>
        <a:p>
          <a:endParaRPr lang="en-US"/>
        </a:p>
      </dgm:t>
    </dgm:pt>
    <dgm:pt modelId="{4D9B95B2-82F5-4A62-93D1-1FA8F979377B}" type="sibTrans" cxnId="{E746A5D3-E1E3-40B9-9305-5AC003C9FC1A}">
      <dgm:prSet/>
      <dgm:spPr/>
      <dgm:t>
        <a:bodyPr/>
        <a:lstStyle/>
        <a:p>
          <a:endParaRPr lang="en-US"/>
        </a:p>
      </dgm:t>
    </dgm:pt>
    <dgm:pt modelId="{8B8300E9-C8B6-1642-AE31-9AD2DCA33FB9}" type="pres">
      <dgm:prSet presAssocID="{155B1901-22B6-4C67-A58C-58C1CCE2AB42}" presName="vert0" presStyleCnt="0">
        <dgm:presLayoutVars>
          <dgm:dir/>
          <dgm:animOne val="branch"/>
          <dgm:animLvl val="lvl"/>
        </dgm:presLayoutVars>
      </dgm:prSet>
      <dgm:spPr/>
    </dgm:pt>
    <dgm:pt modelId="{D5A6EFF7-04B5-D94A-82E8-81991D0A6066}" type="pres">
      <dgm:prSet presAssocID="{B6CBBD45-70FA-4FC8-9FDA-6CE9733180AA}" presName="thickLine" presStyleLbl="alignNode1" presStyleIdx="0" presStyleCnt="9"/>
      <dgm:spPr/>
    </dgm:pt>
    <dgm:pt modelId="{BDDA1D04-8303-4649-9D18-B0E19C788FE2}" type="pres">
      <dgm:prSet presAssocID="{B6CBBD45-70FA-4FC8-9FDA-6CE9733180AA}" presName="horz1" presStyleCnt="0"/>
      <dgm:spPr/>
    </dgm:pt>
    <dgm:pt modelId="{CB41BBA3-1A7F-E244-B02B-1F448D9BA5CD}" type="pres">
      <dgm:prSet presAssocID="{B6CBBD45-70FA-4FC8-9FDA-6CE9733180AA}" presName="tx1" presStyleLbl="revTx" presStyleIdx="0" presStyleCnt="9"/>
      <dgm:spPr/>
    </dgm:pt>
    <dgm:pt modelId="{869CA6AF-5702-CF4D-AB67-BFA20E507F00}" type="pres">
      <dgm:prSet presAssocID="{B6CBBD45-70FA-4FC8-9FDA-6CE9733180AA}" presName="vert1" presStyleCnt="0"/>
      <dgm:spPr/>
    </dgm:pt>
    <dgm:pt modelId="{D0D9DCF6-6E3E-2F4E-BD74-2D88E63BDB59}" type="pres">
      <dgm:prSet presAssocID="{2ADBA6BB-3994-4702-B525-EB7BE02B1611}" presName="thickLine" presStyleLbl="alignNode1" presStyleIdx="1" presStyleCnt="9"/>
      <dgm:spPr/>
    </dgm:pt>
    <dgm:pt modelId="{905ADB53-49C6-B14A-8512-E18543CE7570}" type="pres">
      <dgm:prSet presAssocID="{2ADBA6BB-3994-4702-B525-EB7BE02B1611}" presName="horz1" presStyleCnt="0"/>
      <dgm:spPr/>
    </dgm:pt>
    <dgm:pt modelId="{7A9A32A3-4966-3B43-A99A-23BCEEEAABB0}" type="pres">
      <dgm:prSet presAssocID="{2ADBA6BB-3994-4702-B525-EB7BE02B1611}" presName="tx1" presStyleLbl="revTx" presStyleIdx="1" presStyleCnt="9"/>
      <dgm:spPr/>
    </dgm:pt>
    <dgm:pt modelId="{2E81F121-242E-1144-86F8-9A902A8E1355}" type="pres">
      <dgm:prSet presAssocID="{2ADBA6BB-3994-4702-B525-EB7BE02B1611}" presName="vert1" presStyleCnt="0"/>
      <dgm:spPr/>
    </dgm:pt>
    <dgm:pt modelId="{60016EE2-8BAE-8542-9AD0-B169872073DD}" type="pres">
      <dgm:prSet presAssocID="{83C4DCB1-2BFD-4018-9AEC-DF8668CB849F}" presName="thickLine" presStyleLbl="alignNode1" presStyleIdx="2" presStyleCnt="9"/>
      <dgm:spPr/>
    </dgm:pt>
    <dgm:pt modelId="{C6AB43D3-9CC8-7B4F-BBFB-C79706DD52FF}" type="pres">
      <dgm:prSet presAssocID="{83C4DCB1-2BFD-4018-9AEC-DF8668CB849F}" presName="horz1" presStyleCnt="0"/>
      <dgm:spPr/>
    </dgm:pt>
    <dgm:pt modelId="{4535395F-B6FB-D64B-937B-A66464839661}" type="pres">
      <dgm:prSet presAssocID="{83C4DCB1-2BFD-4018-9AEC-DF8668CB849F}" presName="tx1" presStyleLbl="revTx" presStyleIdx="2" presStyleCnt="9"/>
      <dgm:spPr/>
    </dgm:pt>
    <dgm:pt modelId="{3908B975-1720-8C48-8BA0-52B4D828B8EB}" type="pres">
      <dgm:prSet presAssocID="{83C4DCB1-2BFD-4018-9AEC-DF8668CB849F}" presName="vert1" presStyleCnt="0"/>
      <dgm:spPr/>
    </dgm:pt>
    <dgm:pt modelId="{EC6646DF-3E33-324B-8EBA-EFE2A92C4794}" type="pres">
      <dgm:prSet presAssocID="{789CBAF9-A703-44CB-BA34-5AFD7BD1EB73}" presName="thickLine" presStyleLbl="alignNode1" presStyleIdx="3" presStyleCnt="9"/>
      <dgm:spPr/>
    </dgm:pt>
    <dgm:pt modelId="{CCF82FAD-2483-7A42-A935-F326E94915A8}" type="pres">
      <dgm:prSet presAssocID="{789CBAF9-A703-44CB-BA34-5AFD7BD1EB73}" presName="horz1" presStyleCnt="0"/>
      <dgm:spPr/>
    </dgm:pt>
    <dgm:pt modelId="{AA2ACF22-8E3D-E144-B566-26922E8269A9}" type="pres">
      <dgm:prSet presAssocID="{789CBAF9-A703-44CB-BA34-5AFD7BD1EB73}" presName="tx1" presStyleLbl="revTx" presStyleIdx="3" presStyleCnt="9"/>
      <dgm:spPr/>
    </dgm:pt>
    <dgm:pt modelId="{ADE4679D-76D3-804A-BEED-86F34017213E}" type="pres">
      <dgm:prSet presAssocID="{789CBAF9-A703-44CB-BA34-5AFD7BD1EB73}" presName="vert1" presStyleCnt="0"/>
      <dgm:spPr/>
    </dgm:pt>
    <dgm:pt modelId="{96A7054C-E158-1045-BC9E-18CA4CF51AFD}" type="pres">
      <dgm:prSet presAssocID="{8381F8C6-DD12-496E-987B-1FDC600E5287}" presName="thickLine" presStyleLbl="alignNode1" presStyleIdx="4" presStyleCnt="9"/>
      <dgm:spPr/>
    </dgm:pt>
    <dgm:pt modelId="{7DF95352-5490-A94F-947C-9C55C5EEC1F6}" type="pres">
      <dgm:prSet presAssocID="{8381F8C6-DD12-496E-987B-1FDC600E5287}" presName="horz1" presStyleCnt="0"/>
      <dgm:spPr/>
    </dgm:pt>
    <dgm:pt modelId="{761E4C8A-4645-0148-810D-BE3E14CC0B56}" type="pres">
      <dgm:prSet presAssocID="{8381F8C6-DD12-496E-987B-1FDC600E5287}" presName="tx1" presStyleLbl="revTx" presStyleIdx="4" presStyleCnt="9"/>
      <dgm:spPr/>
    </dgm:pt>
    <dgm:pt modelId="{43353F2A-8512-9D48-8F51-AA0EE1F0C565}" type="pres">
      <dgm:prSet presAssocID="{8381F8C6-DD12-496E-987B-1FDC600E5287}" presName="vert1" presStyleCnt="0"/>
      <dgm:spPr/>
    </dgm:pt>
    <dgm:pt modelId="{B4EEA593-A484-6B45-A628-5088D99D6235}" type="pres">
      <dgm:prSet presAssocID="{AA01C606-74B5-462A-AFB0-7E214C79CBD4}" presName="thickLine" presStyleLbl="alignNode1" presStyleIdx="5" presStyleCnt="9"/>
      <dgm:spPr/>
    </dgm:pt>
    <dgm:pt modelId="{A05FEECB-948A-404F-8E4F-659A498D9A19}" type="pres">
      <dgm:prSet presAssocID="{AA01C606-74B5-462A-AFB0-7E214C79CBD4}" presName="horz1" presStyleCnt="0"/>
      <dgm:spPr/>
    </dgm:pt>
    <dgm:pt modelId="{7D353F79-4755-704B-86DF-5381E60CD532}" type="pres">
      <dgm:prSet presAssocID="{AA01C606-74B5-462A-AFB0-7E214C79CBD4}" presName="tx1" presStyleLbl="revTx" presStyleIdx="5" presStyleCnt="9"/>
      <dgm:spPr/>
    </dgm:pt>
    <dgm:pt modelId="{4718465C-929A-2C44-92CE-4F111E800871}" type="pres">
      <dgm:prSet presAssocID="{AA01C606-74B5-462A-AFB0-7E214C79CBD4}" presName="vert1" presStyleCnt="0"/>
      <dgm:spPr/>
    </dgm:pt>
    <dgm:pt modelId="{ABBF37C2-C391-F94D-A0FE-343F25D1A0AB}" type="pres">
      <dgm:prSet presAssocID="{F3E5F276-52AD-41F0-A716-08271AE5ADCF}" presName="thickLine" presStyleLbl="alignNode1" presStyleIdx="6" presStyleCnt="9"/>
      <dgm:spPr/>
    </dgm:pt>
    <dgm:pt modelId="{7C441D29-FB00-2A45-81D3-B6327BF40557}" type="pres">
      <dgm:prSet presAssocID="{F3E5F276-52AD-41F0-A716-08271AE5ADCF}" presName="horz1" presStyleCnt="0"/>
      <dgm:spPr/>
    </dgm:pt>
    <dgm:pt modelId="{608F4596-1486-CD4A-BAF0-21E5BA2A1338}" type="pres">
      <dgm:prSet presAssocID="{F3E5F276-52AD-41F0-A716-08271AE5ADCF}" presName="tx1" presStyleLbl="revTx" presStyleIdx="6" presStyleCnt="9"/>
      <dgm:spPr/>
    </dgm:pt>
    <dgm:pt modelId="{979CA7A6-87A5-614E-8DBE-99ABDF2F1CA7}" type="pres">
      <dgm:prSet presAssocID="{F3E5F276-52AD-41F0-A716-08271AE5ADCF}" presName="vert1" presStyleCnt="0"/>
      <dgm:spPr/>
    </dgm:pt>
    <dgm:pt modelId="{76BABB48-2710-5A4A-92DE-DEE27EFA0D45}" type="pres">
      <dgm:prSet presAssocID="{1627A52C-54A5-4F3B-8291-6DDF3FC0A7ED}" presName="thickLine" presStyleLbl="alignNode1" presStyleIdx="7" presStyleCnt="9"/>
      <dgm:spPr/>
    </dgm:pt>
    <dgm:pt modelId="{02CDA79D-7F86-1C40-BA93-E1E1FF99B4B4}" type="pres">
      <dgm:prSet presAssocID="{1627A52C-54A5-4F3B-8291-6DDF3FC0A7ED}" presName="horz1" presStyleCnt="0"/>
      <dgm:spPr/>
    </dgm:pt>
    <dgm:pt modelId="{BEBA14CB-3801-2C4F-A56B-9E9BCEAA2405}" type="pres">
      <dgm:prSet presAssocID="{1627A52C-54A5-4F3B-8291-6DDF3FC0A7ED}" presName="tx1" presStyleLbl="revTx" presStyleIdx="7" presStyleCnt="9"/>
      <dgm:spPr/>
    </dgm:pt>
    <dgm:pt modelId="{0446AF9A-9D24-1C4E-9033-B3F598A5E772}" type="pres">
      <dgm:prSet presAssocID="{1627A52C-54A5-4F3B-8291-6DDF3FC0A7ED}" presName="vert1" presStyleCnt="0"/>
      <dgm:spPr/>
    </dgm:pt>
    <dgm:pt modelId="{012958C9-10AD-2543-BDB6-31032A5ED381}" type="pres">
      <dgm:prSet presAssocID="{8233E942-CD06-454C-BF5A-086687409E2A}" presName="thickLine" presStyleLbl="alignNode1" presStyleIdx="8" presStyleCnt="9"/>
      <dgm:spPr/>
    </dgm:pt>
    <dgm:pt modelId="{66DF0FCC-DE9D-9C49-9D98-98FA4F403DE6}" type="pres">
      <dgm:prSet presAssocID="{8233E942-CD06-454C-BF5A-086687409E2A}" presName="horz1" presStyleCnt="0"/>
      <dgm:spPr/>
    </dgm:pt>
    <dgm:pt modelId="{55E71D1B-74E3-844E-88FB-AD0A0891394C}" type="pres">
      <dgm:prSet presAssocID="{8233E942-CD06-454C-BF5A-086687409E2A}" presName="tx1" presStyleLbl="revTx" presStyleIdx="8" presStyleCnt="9"/>
      <dgm:spPr/>
    </dgm:pt>
    <dgm:pt modelId="{139E5BD6-DD11-DF48-99A6-A661902A5C17}" type="pres">
      <dgm:prSet presAssocID="{8233E942-CD06-454C-BF5A-086687409E2A}" presName="vert1" presStyleCnt="0"/>
      <dgm:spPr/>
    </dgm:pt>
  </dgm:ptLst>
  <dgm:cxnLst>
    <dgm:cxn modelId="{D8412C0C-2B4A-4CD8-9249-C748B1777BEF}" srcId="{155B1901-22B6-4C67-A58C-58C1CCE2AB42}" destId="{2ADBA6BB-3994-4702-B525-EB7BE02B1611}" srcOrd="1" destOrd="0" parTransId="{2F0BFB5E-FD4C-4FD7-8982-93DBF2CC702F}" sibTransId="{3B0A80EF-BA81-4A80-935C-04CDE984E232}"/>
    <dgm:cxn modelId="{EA3FE21D-D921-FD49-AD93-3DA314AFD4B6}" type="presOf" srcId="{2ADBA6BB-3994-4702-B525-EB7BE02B1611}" destId="{7A9A32A3-4966-3B43-A99A-23BCEEEAABB0}" srcOrd="0" destOrd="0" presId="urn:microsoft.com/office/officeart/2008/layout/LinedList"/>
    <dgm:cxn modelId="{B4BD3535-FFCB-704A-8F6B-B1D38EA6DD05}" type="presOf" srcId="{F3E5F276-52AD-41F0-A716-08271AE5ADCF}" destId="{608F4596-1486-CD4A-BAF0-21E5BA2A1338}" srcOrd="0" destOrd="0" presId="urn:microsoft.com/office/officeart/2008/layout/LinedList"/>
    <dgm:cxn modelId="{920DDE3A-5475-8245-B17A-CA0D3B6DC8D9}" type="presOf" srcId="{789CBAF9-A703-44CB-BA34-5AFD7BD1EB73}" destId="{AA2ACF22-8E3D-E144-B566-26922E8269A9}" srcOrd="0" destOrd="0" presId="urn:microsoft.com/office/officeart/2008/layout/LinedList"/>
    <dgm:cxn modelId="{B0CCCA43-A24C-214F-BAE6-2F41D16F2691}" type="presOf" srcId="{B6CBBD45-70FA-4FC8-9FDA-6CE9733180AA}" destId="{CB41BBA3-1A7F-E244-B02B-1F448D9BA5CD}" srcOrd="0" destOrd="0" presId="urn:microsoft.com/office/officeart/2008/layout/LinedList"/>
    <dgm:cxn modelId="{66700A54-2049-45A0-8440-5BE3F8D1A595}" srcId="{155B1901-22B6-4C67-A58C-58C1CCE2AB42}" destId="{789CBAF9-A703-44CB-BA34-5AFD7BD1EB73}" srcOrd="3" destOrd="0" parTransId="{768A9C4D-CAE3-4D5B-98F3-083DFAA36398}" sibTransId="{A635A1E7-C42F-4174-9548-F29851F490BE}"/>
    <dgm:cxn modelId="{1B67455C-B9AE-4673-9024-0B43C7972C74}" srcId="{155B1901-22B6-4C67-A58C-58C1CCE2AB42}" destId="{8381F8C6-DD12-496E-987B-1FDC600E5287}" srcOrd="4" destOrd="0" parTransId="{31A661EE-5FB3-436E-A89A-9FA3EC2A9767}" sibTransId="{95CA2353-62A3-4BEE-A037-FCCF234B7797}"/>
    <dgm:cxn modelId="{455E455F-03F7-4957-8EBA-CE4BAA9C11E3}" srcId="{155B1901-22B6-4C67-A58C-58C1CCE2AB42}" destId="{F3E5F276-52AD-41F0-A716-08271AE5ADCF}" srcOrd="6" destOrd="0" parTransId="{269ABE17-F8AC-4364-A22B-BDC279A21DFA}" sibTransId="{35BFC04C-419B-4FA1-A3D4-BDB9F63F6393}"/>
    <dgm:cxn modelId="{EB17967E-DE8D-5047-A8B0-2A7AB2DD365C}" type="presOf" srcId="{AA01C606-74B5-462A-AFB0-7E214C79CBD4}" destId="{7D353F79-4755-704B-86DF-5381E60CD532}" srcOrd="0" destOrd="0" presId="urn:microsoft.com/office/officeart/2008/layout/LinedList"/>
    <dgm:cxn modelId="{8B009993-E0D9-5540-9E80-3EF65BC2DF70}" type="presOf" srcId="{8233E942-CD06-454C-BF5A-086687409E2A}" destId="{55E71D1B-74E3-844E-88FB-AD0A0891394C}" srcOrd="0" destOrd="0" presId="urn:microsoft.com/office/officeart/2008/layout/LinedList"/>
    <dgm:cxn modelId="{41E34E99-A93C-499E-9665-6FBED22AE907}" srcId="{155B1901-22B6-4C67-A58C-58C1CCE2AB42}" destId="{83C4DCB1-2BFD-4018-9AEC-DF8668CB849F}" srcOrd="2" destOrd="0" parTransId="{8D3881EC-30DA-430C-874E-5EC857102D20}" sibTransId="{8AE006CA-D166-44E7-95EE-96B76FABAB0D}"/>
    <dgm:cxn modelId="{FF22DA9A-3F6D-0E4F-ACCB-0E5FEF7F5823}" type="presOf" srcId="{155B1901-22B6-4C67-A58C-58C1CCE2AB42}" destId="{8B8300E9-C8B6-1642-AE31-9AD2DCA33FB9}" srcOrd="0" destOrd="0" presId="urn:microsoft.com/office/officeart/2008/layout/LinedList"/>
    <dgm:cxn modelId="{8E33AA9E-4EC5-422F-A7B5-109B68C4FEC7}" srcId="{155B1901-22B6-4C67-A58C-58C1CCE2AB42}" destId="{1627A52C-54A5-4F3B-8291-6DDF3FC0A7ED}" srcOrd="7" destOrd="0" parTransId="{ADE8468F-22F2-475E-A54E-212B9A330F58}" sibTransId="{9CC657B1-EAE2-4D14-A431-7B9F55B55466}"/>
    <dgm:cxn modelId="{ECD70BA2-E87A-4A0C-8AA8-9F6136BF2E73}" srcId="{155B1901-22B6-4C67-A58C-58C1CCE2AB42}" destId="{AA01C606-74B5-462A-AFB0-7E214C79CBD4}" srcOrd="5" destOrd="0" parTransId="{2B4A9170-CEC7-4836-91EF-26FC47E34EBE}" sibTransId="{AC948D68-8343-4F6F-84FE-1EC143E8C40D}"/>
    <dgm:cxn modelId="{A98D33A2-9BCA-4732-AE79-FA15882EABBB}" srcId="{155B1901-22B6-4C67-A58C-58C1CCE2AB42}" destId="{B6CBBD45-70FA-4FC8-9FDA-6CE9733180AA}" srcOrd="0" destOrd="0" parTransId="{DD99E88A-5C18-4361-8021-5EFD8FDE8F11}" sibTransId="{EC62C1AD-3237-4011-ADCA-E6AA57712785}"/>
    <dgm:cxn modelId="{318BFCC5-BE47-6846-A722-9364288900EC}" type="presOf" srcId="{8381F8C6-DD12-496E-987B-1FDC600E5287}" destId="{761E4C8A-4645-0148-810D-BE3E14CC0B56}" srcOrd="0" destOrd="0" presId="urn:microsoft.com/office/officeart/2008/layout/LinedList"/>
    <dgm:cxn modelId="{E746A5D3-E1E3-40B9-9305-5AC003C9FC1A}" srcId="{155B1901-22B6-4C67-A58C-58C1CCE2AB42}" destId="{8233E942-CD06-454C-BF5A-086687409E2A}" srcOrd="8" destOrd="0" parTransId="{F40F7BFB-DB85-4604-B4E6-3B0EDDB16719}" sibTransId="{4D9B95B2-82F5-4A62-93D1-1FA8F979377B}"/>
    <dgm:cxn modelId="{273261E5-3833-4F4B-86A1-BD061AF14DAE}" type="presOf" srcId="{1627A52C-54A5-4F3B-8291-6DDF3FC0A7ED}" destId="{BEBA14CB-3801-2C4F-A56B-9E9BCEAA2405}" srcOrd="0" destOrd="0" presId="urn:microsoft.com/office/officeart/2008/layout/LinedList"/>
    <dgm:cxn modelId="{A81E79F7-A1B9-5444-B4E9-0BDA3BA3D0C7}" type="presOf" srcId="{83C4DCB1-2BFD-4018-9AEC-DF8668CB849F}" destId="{4535395F-B6FB-D64B-937B-A66464839661}" srcOrd="0" destOrd="0" presId="urn:microsoft.com/office/officeart/2008/layout/LinedList"/>
    <dgm:cxn modelId="{9208B162-68F4-374D-9E09-F8D93E4DCCDA}" type="presParOf" srcId="{8B8300E9-C8B6-1642-AE31-9AD2DCA33FB9}" destId="{D5A6EFF7-04B5-D94A-82E8-81991D0A6066}" srcOrd="0" destOrd="0" presId="urn:microsoft.com/office/officeart/2008/layout/LinedList"/>
    <dgm:cxn modelId="{EE05455B-9074-CF41-A699-0FD85423A40A}" type="presParOf" srcId="{8B8300E9-C8B6-1642-AE31-9AD2DCA33FB9}" destId="{BDDA1D04-8303-4649-9D18-B0E19C788FE2}" srcOrd="1" destOrd="0" presId="urn:microsoft.com/office/officeart/2008/layout/LinedList"/>
    <dgm:cxn modelId="{D72C0704-CC5A-7043-B0D2-7FC5FBAEB761}" type="presParOf" srcId="{BDDA1D04-8303-4649-9D18-B0E19C788FE2}" destId="{CB41BBA3-1A7F-E244-B02B-1F448D9BA5CD}" srcOrd="0" destOrd="0" presId="urn:microsoft.com/office/officeart/2008/layout/LinedList"/>
    <dgm:cxn modelId="{A59C5030-3D7F-4B4B-91B8-CE57AD20DF65}" type="presParOf" srcId="{BDDA1D04-8303-4649-9D18-B0E19C788FE2}" destId="{869CA6AF-5702-CF4D-AB67-BFA20E507F00}" srcOrd="1" destOrd="0" presId="urn:microsoft.com/office/officeart/2008/layout/LinedList"/>
    <dgm:cxn modelId="{F0626B5E-6783-F744-BF90-1D39CFBF6515}" type="presParOf" srcId="{8B8300E9-C8B6-1642-AE31-9AD2DCA33FB9}" destId="{D0D9DCF6-6E3E-2F4E-BD74-2D88E63BDB59}" srcOrd="2" destOrd="0" presId="urn:microsoft.com/office/officeart/2008/layout/LinedList"/>
    <dgm:cxn modelId="{C1B77151-5505-7B4C-B9FC-5D6E6C40365B}" type="presParOf" srcId="{8B8300E9-C8B6-1642-AE31-9AD2DCA33FB9}" destId="{905ADB53-49C6-B14A-8512-E18543CE7570}" srcOrd="3" destOrd="0" presId="urn:microsoft.com/office/officeart/2008/layout/LinedList"/>
    <dgm:cxn modelId="{DEC3712D-E38B-4546-B640-749A110D4828}" type="presParOf" srcId="{905ADB53-49C6-B14A-8512-E18543CE7570}" destId="{7A9A32A3-4966-3B43-A99A-23BCEEEAABB0}" srcOrd="0" destOrd="0" presId="urn:microsoft.com/office/officeart/2008/layout/LinedList"/>
    <dgm:cxn modelId="{9086C3D7-03AD-FC42-9C4E-524E761B1D84}" type="presParOf" srcId="{905ADB53-49C6-B14A-8512-E18543CE7570}" destId="{2E81F121-242E-1144-86F8-9A902A8E1355}" srcOrd="1" destOrd="0" presId="urn:microsoft.com/office/officeart/2008/layout/LinedList"/>
    <dgm:cxn modelId="{0D858FCE-8A9C-4849-B3D0-3E73F234424B}" type="presParOf" srcId="{8B8300E9-C8B6-1642-AE31-9AD2DCA33FB9}" destId="{60016EE2-8BAE-8542-9AD0-B169872073DD}" srcOrd="4" destOrd="0" presId="urn:microsoft.com/office/officeart/2008/layout/LinedList"/>
    <dgm:cxn modelId="{C3538D44-4535-7343-923E-EA23CBBD4BBC}" type="presParOf" srcId="{8B8300E9-C8B6-1642-AE31-9AD2DCA33FB9}" destId="{C6AB43D3-9CC8-7B4F-BBFB-C79706DD52FF}" srcOrd="5" destOrd="0" presId="urn:microsoft.com/office/officeart/2008/layout/LinedList"/>
    <dgm:cxn modelId="{26D0D208-FD6F-0544-91F9-745B8E83F698}" type="presParOf" srcId="{C6AB43D3-9CC8-7B4F-BBFB-C79706DD52FF}" destId="{4535395F-B6FB-D64B-937B-A66464839661}" srcOrd="0" destOrd="0" presId="urn:microsoft.com/office/officeart/2008/layout/LinedList"/>
    <dgm:cxn modelId="{9ABF78F7-2F26-2D43-AC2B-95264EF1CA61}" type="presParOf" srcId="{C6AB43D3-9CC8-7B4F-BBFB-C79706DD52FF}" destId="{3908B975-1720-8C48-8BA0-52B4D828B8EB}" srcOrd="1" destOrd="0" presId="urn:microsoft.com/office/officeart/2008/layout/LinedList"/>
    <dgm:cxn modelId="{BEB38A51-20D8-D641-99F8-F1B6DA659D9B}" type="presParOf" srcId="{8B8300E9-C8B6-1642-AE31-9AD2DCA33FB9}" destId="{EC6646DF-3E33-324B-8EBA-EFE2A92C4794}" srcOrd="6" destOrd="0" presId="urn:microsoft.com/office/officeart/2008/layout/LinedList"/>
    <dgm:cxn modelId="{7E87C9D8-5C82-5C45-92FA-D284DBC45A7C}" type="presParOf" srcId="{8B8300E9-C8B6-1642-AE31-9AD2DCA33FB9}" destId="{CCF82FAD-2483-7A42-A935-F326E94915A8}" srcOrd="7" destOrd="0" presId="urn:microsoft.com/office/officeart/2008/layout/LinedList"/>
    <dgm:cxn modelId="{8EAEE006-4E48-1141-A5C2-53A4E33ABCD8}" type="presParOf" srcId="{CCF82FAD-2483-7A42-A935-F326E94915A8}" destId="{AA2ACF22-8E3D-E144-B566-26922E8269A9}" srcOrd="0" destOrd="0" presId="urn:microsoft.com/office/officeart/2008/layout/LinedList"/>
    <dgm:cxn modelId="{176BA049-7332-4B46-98DD-DCB4DF92A4EB}" type="presParOf" srcId="{CCF82FAD-2483-7A42-A935-F326E94915A8}" destId="{ADE4679D-76D3-804A-BEED-86F34017213E}" srcOrd="1" destOrd="0" presId="urn:microsoft.com/office/officeart/2008/layout/LinedList"/>
    <dgm:cxn modelId="{ABCA0FF6-1C62-F64E-9400-795E6B062260}" type="presParOf" srcId="{8B8300E9-C8B6-1642-AE31-9AD2DCA33FB9}" destId="{96A7054C-E158-1045-BC9E-18CA4CF51AFD}" srcOrd="8" destOrd="0" presId="urn:microsoft.com/office/officeart/2008/layout/LinedList"/>
    <dgm:cxn modelId="{D197F271-EEF2-EB4F-BC1A-110A7A56C0A4}" type="presParOf" srcId="{8B8300E9-C8B6-1642-AE31-9AD2DCA33FB9}" destId="{7DF95352-5490-A94F-947C-9C55C5EEC1F6}" srcOrd="9" destOrd="0" presId="urn:microsoft.com/office/officeart/2008/layout/LinedList"/>
    <dgm:cxn modelId="{115CDCE6-C815-2944-AC56-ACF8620A936D}" type="presParOf" srcId="{7DF95352-5490-A94F-947C-9C55C5EEC1F6}" destId="{761E4C8A-4645-0148-810D-BE3E14CC0B56}" srcOrd="0" destOrd="0" presId="urn:microsoft.com/office/officeart/2008/layout/LinedList"/>
    <dgm:cxn modelId="{60D31C5B-4C11-FF4E-861B-3B5B727EEE75}" type="presParOf" srcId="{7DF95352-5490-A94F-947C-9C55C5EEC1F6}" destId="{43353F2A-8512-9D48-8F51-AA0EE1F0C565}" srcOrd="1" destOrd="0" presId="urn:microsoft.com/office/officeart/2008/layout/LinedList"/>
    <dgm:cxn modelId="{DF159465-6DFC-334F-A533-220702FC13A3}" type="presParOf" srcId="{8B8300E9-C8B6-1642-AE31-9AD2DCA33FB9}" destId="{B4EEA593-A484-6B45-A628-5088D99D6235}" srcOrd="10" destOrd="0" presId="urn:microsoft.com/office/officeart/2008/layout/LinedList"/>
    <dgm:cxn modelId="{D56CA787-3978-A44D-A205-4747C50A2AD9}" type="presParOf" srcId="{8B8300E9-C8B6-1642-AE31-9AD2DCA33FB9}" destId="{A05FEECB-948A-404F-8E4F-659A498D9A19}" srcOrd="11" destOrd="0" presId="urn:microsoft.com/office/officeart/2008/layout/LinedList"/>
    <dgm:cxn modelId="{5CA33693-C7ED-514A-BE9D-08E3A3C74CF2}" type="presParOf" srcId="{A05FEECB-948A-404F-8E4F-659A498D9A19}" destId="{7D353F79-4755-704B-86DF-5381E60CD532}" srcOrd="0" destOrd="0" presId="urn:microsoft.com/office/officeart/2008/layout/LinedList"/>
    <dgm:cxn modelId="{8B71883C-D892-844B-922B-EDE3D8D5D9FC}" type="presParOf" srcId="{A05FEECB-948A-404F-8E4F-659A498D9A19}" destId="{4718465C-929A-2C44-92CE-4F111E800871}" srcOrd="1" destOrd="0" presId="urn:microsoft.com/office/officeart/2008/layout/LinedList"/>
    <dgm:cxn modelId="{EDFFAFAC-56AA-5B43-9A14-21B779380C82}" type="presParOf" srcId="{8B8300E9-C8B6-1642-AE31-9AD2DCA33FB9}" destId="{ABBF37C2-C391-F94D-A0FE-343F25D1A0AB}" srcOrd="12" destOrd="0" presId="urn:microsoft.com/office/officeart/2008/layout/LinedList"/>
    <dgm:cxn modelId="{05582A5E-6273-7F4F-A276-E999DEB4C3E5}" type="presParOf" srcId="{8B8300E9-C8B6-1642-AE31-9AD2DCA33FB9}" destId="{7C441D29-FB00-2A45-81D3-B6327BF40557}" srcOrd="13" destOrd="0" presId="urn:microsoft.com/office/officeart/2008/layout/LinedList"/>
    <dgm:cxn modelId="{1CB9CBD7-3698-0C46-A3BD-BCE902EA6B42}" type="presParOf" srcId="{7C441D29-FB00-2A45-81D3-B6327BF40557}" destId="{608F4596-1486-CD4A-BAF0-21E5BA2A1338}" srcOrd="0" destOrd="0" presId="urn:microsoft.com/office/officeart/2008/layout/LinedList"/>
    <dgm:cxn modelId="{A90EAA45-0D8B-7941-9244-4F4A999FBD32}" type="presParOf" srcId="{7C441D29-FB00-2A45-81D3-B6327BF40557}" destId="{979CA7A6-87A5-614E-8DBE-99ABDF2F1CA7}" srcOrd="1" destOrd="0" presId="urn:microsoft.com/office/officeart/2008/layout/LinedList"/>
    <dgm:cxn modelId="{AEFE5B4A-9505-0742-BC9F-C84EB633B54E}" type="presParOf" srcId="{8B8300E9-C8B6-1642-AE31-9AD2DCA33FB9}" destId="{76BABB48-2710-5A4A-92DE-DEE27EFA0D45}" srcOrd="14" destOrd="0" presId="urn:microsoft.com/office/officeart/2008/layout/LinedList"/>
    <dgm:cxn modelId="{74F03F8A-94A5-BF4A-BDEA-AE42F43EFB11}" type="presParOf" srcId="{8B8300E9-C8B6-1642-AE31-9AD2DCA33FB9}" destId="{02CDA79D-7F86-1C40-BA93-E1E1FF99B4B4}" srcOrd="15" destOrd="0" presId="urn:microsoft.com/office/officeart/2008/layout/LinedList"/>
    <dgm:cxn modelId="{1DE2377F-924F-7447-B069-713FB69FF726}" type="presParOf" srcId="{02CDA79D-7F86-1C40-BA93-E1E1FF99B4B4}" destId="{BEBA14CB-3801-2C4F-A56B-9E9BCEAA2405}" srcOrd="0" destOrd="0" presId="urn:microsoft.com/office/officeart/2008/layout/LinedList"/>
    <dgm:cxn modelId="{F711FD85-F46A-744B-BAA9-7A745FECC73D}" type="presParOf" srcId="{02CDA79D-7F86-1C40-BA93-E1E1FF99B4B4}" destId="{0446AF9A-9D24-1C4E-9033-B3F598A5E772}" srcOrd="1" destOrd="0" presId="urn:microsoft.com/office/officeart/2008/layout/LinedList"/>
    <dgm:cxn modelId="{1362FE1D-CBCE-864F-8D75-F48A73C35755}" type="presParOf" srcId="{8B8300E9-C8B6-1642-AE31-9AD2DCA33FB9}" destId="{012958C9-10AD-2543-BDB6-31032A5ED381}" srcOrd="16" destOrd="0" presId="urn:microsoft.com/office/officeart/2008/layout/LinedList"/>
    <dgm:cxn modelId="{358909D6-FB8E-6048-B5B7-7EBBE9BACB4E}" type="presParOf" srcId="{8B8300E9-C8B6-1642-AE31-9AD2DCA33FB9}" destId="{66DF0FCC-DE9D-9C49-9D98-98FA4F403DE6}" srcOrd="17" destOrd="0" presId="urn:microsoft.com/office/officeart/2008/layout/LinedList"/>
    <dgm:cxn modelId="{414C271F-7FA9-BF47-A670-61CD8D9B15FD}" type="presParOf" srcId="{66DF0FCC-DE9D-9C49-9D98-98FA4F403DE6}" destId="{55E71D1B-74E3-844E-88FB-AD0A0891394C}" srcOrd="0" destOrd="0" presId="urn:microsoft.com/office/officeart/2008/layout/LinedList"/>
    <dgm:cxn modelId="{2FA1C588-4327-2846-8934-DC89E67CC270}" type="presParOf" srcId="{66DF0FCC-DE9D-9C49-9D98-98FA4F403DE6}" destId="{139E5BD6-DD11-DF48-99A6-A661902A5C17}"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B38BDE9-69E1-46B9-A3A1-BADC3190771B}" type="doc">
      <dgm:prSet loTypeId="urn:microsoft.com/office/officeart/2005/8/layout/vList6" loCatId="list" qsTypeId="urn:microsoft.com/office/officeart/2005/8/quickstyle/simple1" qsCatId="simple" csTypeId="urn:microsoft.com/office/officeart/2005/8/colors/accent5_2" csCatId="accent5" phldr="1"/>
      <dgm:spPr/>
      <dgm:t>
        <a:bodyPr/>
        <a:lstStyle/>
        <a:p>
          <a:endParaRPr lang="nl-NL"/>
        </a:p>
      </dgm:t>
    </dgm:pt>
    <dgm:pt modelId="{3726DBF6-D208-4C37-9460-CD9D2AEE77E5}">
      <dgm:prSet phldrT="[Tekst]"/>
      <dgm:spPr>
        <a:solidFill>
          <a:schemeClr val="accent1"/>
        </a:solidFill>
      </dgm:spPr>
      <dgm:t>
        <a:bodyPr/>
        <a:lstStyle/>
        <a:p>
          <a:r>
            <a:rPr lang="nl-NL"/>
            <a:t>Ja</a:t>
          </a:r>
        </a:p>
      </dgm:t>
    </dgm:pt>
    <dgm:pt modelId="{08F9B4FF-85EC-4360-9835-994DA0232BC4}" type="parTrans" cxnId="{12E95D18-C2F0-4D8A-8A33-17254932A982}">
      <dgm:prSet/>
      <dgm:spPr/>
      <dgm:t>
        <a:bodyPr/>
        <a:lstStyle/>
        <a:p>
          <a:endParaRPr lang="nl-NL"/>
        </a:p>
      </dgm:t>
    </dgm:pt>
    <dgm:pt modelId="{09BF977F-1F20-4E1E-9EAD-E7FEA277A246}" type="sibTrans" cxnId="{12E95D18-C2F0-4D8A-8A33-17254932A982}">
      <dgm:prSet/>
      <dgm:spPr/>
      <dgm:t>
        <a:bodyPr/>
        <a:lstStyle/>
        <a:p>
          <a:endParaRPr lang="nl-NL"/>
        </a:p>
      </dgm:t>
    </dgm:pt>
    <dgm:pt modelId="{7E9A2059-EC35-4AC0-BB9A-5047ADA14208}">
      <dgm:prSet phldrT="[Tekst]"/>
      <dgm:spPr>
        <a:solidFill>
          <a:schemeClr val="accent1">
            <a:lumMod val="20000"/>
            <a:lumOff val="80000"/>
            <a:alpha val="90000"/>
          </a:schemeClr>
        </a:solidFill>
      </dgm:spPr>
      <dgm:t>
        <a:bodyPr/>
        <a:lstStyle/>
        <a:p>
          <a:endParaRPr lang="nl-NL"/>
        </a:p>
      </dgm:t>
    </dgm:pt>
    <dgm:pt modelId="{E5518063-51C3-4D62-80C6-4EB1A80406CC}" type="parTrans" cxnId="{B8A3F131-68DC-4CED-BDC6-ED7CAFF1C48D}">
      <dgm:prSet/>
      <dgm:spPr/>
      <dgm:t>
        <a:bodyPr/>
        <a:lstStyle/>
        <a:p>
          <a:endParaRPr lang="nl-NL"/>
        </a:p>
      </dgm:t>
    </dgm:pt>
    <dgm:pt modelId="{64935529-431B-493B-AC9B-FB720C98DDBB}" type="sibTrans" cxnId="{B8A3F131-68DC-4CED-BDC6-ED7CAFF1C48D}">
      <dgm:prSet/>
      <dgm:spPr/>
      <dgm:t>
        <a:bodyPr/>
        <a:lstStyle/>
        <a:p>
          <a:endParaRPr lang="nl-NL"/>
        </a:p>
      </dgm:t>
    </dgm:pt>
    <dgm:pt modelId="{FC305AD7-5D4E-4E98-A36C-893F3593960E}">
      <dgm:prSet phldrT="[Tekst]"/>
      <dgm:spPr>
        <a:solidFill>
          <a:schemeClr val="accent1"/>
        </a:solidFill>
      </dgm:spPr>
      <dgm:t>
        <a:bodyPr/>
        <a:lstStyle/>
        <a:p>
          <a:r>
            <a:rPr lang="nl-NL"/>
            <a:t>Nee</a:t>
          </a:r>
        </a:p>
      </dgm:t>
    </dgm:pt>
    <dgm:pt modelId="{003D04D2-C3A2-40BF-922E-407C6F57959D}" type="parTrans" cxnId="{EE879FF9-F068-43DF-91F0-79FAC9D414D9}">
      <dgm:prSet/>
      <dgm:spPr/>
      <dgm:t>
        <a:bodyPr/>
        <a:lstStyle/>
        <a:p>
          <a:endParaRPr lang="nl-NL"/>
        </a:p>
      </dgm:t>
    </dgm:pt>
    <dgm:pt modelId="{663F3474-07D9-4D27-90C7-614E844C9F8A}" type="sibTrans" cxnId="{EE879FF9-F068-43DF-91F0-79FAC9D414D9}">
      <dgm:prSet/>
      <dgm:spPr/>
      <dgm:t>
        <a:bodyPr/>
        <a:lstStyle/>
        <a:p>
          <a:endParaRPr lang="nl-NL"/>
        </a:p>
      </dgm:t>
    </dgm:pt>
    <dgm:pt modelId="{5085D882-69C1-4C2B-A88E-7B08DC6F33B4}">
      <dgm:prSet phldrT="[Tekst]"/>
      <dgm:spPr>
        <a:solidFill>
          <a:schemeClr val="accent1">
            <a:lumMod val="20000"/>
            <a:lumOff val="80000"/>
            <a:alpha val="90000"/>
          </a:schemeClr>
        </a:solidFill>
      </dgm:spPr>
      <dgm:t>
        <a:bodyPr/>
        <a:lstStyle/>
        <a:p>
          <a:endParaRPr lang="nl-NL"/>
        </a:p>
      </dgm:t>
    </dgm:pt>
    <dgm:pt modelId="{AF7A2199-9C05-4E9C-BD02-30004AC3A1D3}" type="parTrans" cxnId="{8890CDFE-333B-4108-85BF-15B78654A762}">
      <dgm:prSet/>
      <dgm:spPr/>
      <dgm:t>
        <a:bodyPr/>
        <a:lstStyle/>
        <a:p>
          <a:endParaRPr lang="nl-NL"/>
        </a:p>
      </dgm:t>
    </dgm:pt>
    <dgm:pt modelId="{302D43FE-278B-4BD6-A87C-C0D310BB4B52}" type="sibTrans" cxnId="{8890CDFE-333B-4108-85BF-15B78654A762}">
      <dgm:prSet/>
      <dgm:spPr/>
      <dgm:t>
        <a:bodyPr/>
        <a:lstStyle/>
        <a:p>
          <a:endParaRPr lang="nl-NL"/>
        </a:p>
      </dgm:t>
    </dgm:pt>
    <dgm:pt modelId="{6A548CFA-8C41-4096-B769-3CDFC6F3ACFA}" type="pres">
      <dgm:prSet presAssocID="{AB38BDE9-69E1-46B9-A3A1-BADC3190771B}" presName="Name0" presStyleCnt="0">
        <dgm:presLayoutVars>
          <dgm:dir/>
          <dgm:animLvl val="lvl"/>
          <dgm:resizeHandles/>
        </dgm:presLayoutVars>
      </dgm:prSet>
      <dgm:spPr/>
    </dgm:pt>
    <dgm:pt modelId="{64D3810B-5867-4B27-AC33-63A94D74CD7B}" type="pres">
      <dgm:prSet presAssocID="{3726DBF6-D208-4C37-9460-CD9D2AEE77E5}" presName="linNode" presStyleCnt="0"/>
      <dgm:spPr/>
    </dgm:pt>
    <dgm:pt modelId="{8DD1C62C-B19B-4D93-A78A-8D72DD0B0993}" type="pres">
      <dgm:prSet presAssocID="{3726DBF6-D208-4C37-9460-CD9D2AEE77E5}" presName="parentShp" presStyleLbl="node1" presStyleIdx="0" presStyleCnt="2">
        <dgm:presLayoutVars>
          <dgm:bulletEnabled val="1"/>
        </dgm:presLayoutVars>
      </dgm:prSet>
      <dgm:spPr/>
    </dgm:pt>
    <dgm:pt modelId="{3C3994C5-1C9E-41E5-B373-0CEA00C29AC7}" type="pres">
      <dgm:prSet presAssocID="{3726DBF6-D208-4C37-9460-CD9D2AEE77E5}" presName="childShp" presStyleLbl="bgAccFollowNode1" presStyleIdx="0" presStyleCnt="2">
        <dgm:presLayoutVars>
          <dgm:bulletEnabled val="1"/>
        </dgm:presLayoutVars>
      </dgm:prSet>
      <dgm:spPr/>
    </dgm:pt>
    <dgm:pt modelId="{4B815399-A830-4696-8902-34BB976AB507}" type="pres">
      <dgm:prSet presAssocID="{09BF977F-1F20-4E1E-9EAD-E7FEA277A246}" presName="spacing" presStyleCnt="0"/>
      <dgm:spPr/>
    </dgm:pt>
    <dgm:pt modelId="{10258DCE-C710-483A-AF75-3C0945C19DAA}" type="pres">
      <dgm:prSet presAssocID="{FC305AD7-5D4E-4E98-A36C-893F3593960E}" presName="linNode" presStyleCnt="0"/>
      <dgm:spPr/>
    </dgm:pt>
    <dgm:pt modelId="{F09A4D91-4BD5-4CA7-92E7-5B146BD4C31C}" type="pres">
      <dgm:prSet presAssocID="{FC305AD7-5D4E-4E98-A36C-893F3593960E}" presName="parentShp" presStyleLbl="node1" presStyleIdx="1" presStyleCnt="2">
        <dgm:presLayoutVars>
          <dgm:bulletEnabled val="1"/>
        </dgm:presLayoutVars>
      </dgm:prSet>
      <dgm:spPr/>
    </dgm:pt>
    <dgm:pt modelId="{FA77902F-3F05-48D0-92C0-C80C0DC3C040}" type="pres">
      <dgm:prSet presAssocID="{FC305AD7-5D4E-4E98-A36C-893F3593960E}" presName="childShp" presStyleLbl="bgAccFollowNode1" presStyleIdx="1" presStyleCnt="2">
        <dgm:presLayoutVars>
          <dgm:bulletEnabled val="1"/>
        </dgm:presLayoutVars>
      </dgm:prSet>
      <dgm:spPr/>
    </dgm:pt>
  </dgm:ptLst>
  <dgm:cxnLst>
    <dgm:cxn modelId="{C96A7410-EE2F-4345-8285-A67511ABF977}" type="presOf" srcId="{AB38BDE9-69E1-46B9-A3A1-BADC3190771B}" destId="{6A548CFA-8C41-4096-B769-3CDFC6F3ACFA}" srcOrd="0" destOrd="0" presId="urn:microsoft.com/office/officeart/2005/8/layout/vList6"/>
    <dgm:cxn modelId="{12E95D18-C2F0-4D8A-8A33-17254932A982}" srcId="{AB38BDE9-69E1-46B9-A3A1-BADC3190771B}" destId="{3726DBF6-D208-4C37-9460-CD9D2AEE77E5}" srcOrd="0" destOrd="0" parTransId="{08F9B4FF-85EC-4360-9835-994DA0232BC4}" sibTransId="{09BF977F-1F20-4E1E-9EAD-E7FEA277A246}"/>
    <dgm:cxn modelId="{B8A3F131-68DC-4CED-BDC6-ED7CAFF1C48D}" srcId="{3726DBF6-D208-4C37-9460-CD9D2AEE77E5}" destId="{7E9A2059-EC35-4AC0-BB9A-5047ADA14208}" srcOrd="0" destOrd="0" parTransId="{E5518063-51C3-4D62-80C6-4EB1A80406CC}" sibTransId="{64935529-431B-493B-AC9B-FB720C98DDBB}"/>
    <dgm:cxn modelId="{C140EACF-B2A9-4533-8723-B59A814E5C58}" type="presOf" srcId="{7E9A2059-EC35-4AC0-BB9A-5047ADA14208}" destId="{3C3994C5-1C9E-41E5-B373-0CEA00C29AC7}" srcOrd="0" destOrd="0" presId="urn:microsoft.com/office/officeart/2005/8/layout/vList6"/>
    <dgm:cxn modelId="{88733EE1-0499-4E52-A083-4C17A37667AD}" type="presOf" srcId="{FC305AD7-5D4E-4E98-A36C-893F3593960E}" destId="{F09A4D91-4BD5-4CA7-92E7-5B146BD4C31C}" srcOrd="0" destOrd="0" presId="urn:microsoft.com/office/officeart/2005/8/layout/vList6"/>
    <dgm:cxn modelId="{1C7BF7EA-369D-48CE-8A67-612860F17BC7}" type="presOf" srcId="{3726DBF6-D208-4C37-9460-CD9D2AEE77E5}" destId="{8DD1C62C-B19B-4D93-A78A-8D72DD0B0993}" srcOrd="0" destOrd="0" presId="urn:microsoft.com/office/officeart/2005/8/layout/vList6"/>
    <dgm:cxn modelId="{EE879FF9-F068-43DF-91F0-79FAC9D414D9}" srcId="{AB38BDE9-69E1-46B9-A3A1-BADC3190771B}" destId="{FC305AD7-5D4E-4E98-A36C-893F3593960E}" srcOrd="1" destOrd="0" parTransId="{003D04D2-C3A2-40BF-922E-407C6F57959D}" sibTransId="{663F3474-07D9-4D27-90C7-614E844C9F8A}"/>
    <dgm:cxn modelId="{E455F8FC-4970-4798-A343-30A8EADF21D8}" type="presOf" srcId="{5085D882-69C1-4C2B-A88E-7B08DC6F33B4}" destId="{FA77902F-3F05-48D0-92C0-C80C0DC3C040}" srcOrd="0" destOrd="0" presId="urn:microsoft.com/office/officeart/2005/8/layout/vList6"/>
    <dgm:cxn modelId="{8890CDFE-333B-4108-85BF-15B78654A762}" srcId="{FC305AD7-5D4E-4E98-A36C-893F3593960E}" destId="{5085D882-69C1-4C2B-A88E-7B08DC6F33B4}" srcOrd="0" destOrd="0" parTransId="{AF7A2199-9C05-4E9C-BD02-30004AC3A1D3}" sibTransId="{302D43FE-278B-4BD6-A87C-C0D310BB4B52}"/>
    <dgm:cxn modelId="{FD0CDA8B-A33A-49DB-B377-233415745396}" type="presParOf" srcId="{6A548CFA-8C41-4096-B769-3CDFC6F3ACFA}" destId="{64D3810B-5867-4B27-AC33-63A94D74CD7B}" srcOrd="0" destOrd="0" presId="urn:microsoft.com/office/officeart/2005/8/layout/vList6"/>
    <dgm:cxn modelId="{EFD57D32-D67B-43D1-A858-119529F789F0}" type="presParOf" srcId="{64D3810B-5867-4B27-AC33-63A94D74CD7B}" destId="{8DD1C62C-B19B-4D93-A78A-8D72DD0B0993}" srcOrd="0" destOrd="0" presId="urn:microsoft.com/office/officeart/2005/8/layout/vList6"/>
    <dgm:cxn modelId="{249BDBB1-A5A1-45D4-B423-80644C985B70}" type="presParOf" srcId="{64D3810B-5867-4B27-AC33-63A94D74CD7B}" destId="{3C3994C5-1C9E-41E5-B373-0CEA00C29AC7}" srcOrd="1" destOrd="0" presId="urn:microsoft.com/office/officeart/2005/8/layout/vList6"/>
    <dgm:cxn modelId="{5402AD83-4816-4009-9BA6-0813D93CE490}" type="presParOf" srcId="{6A548CFA-8C41-4096-B769-3CDFC6F3ACFA}" destId="{4B815399-A830-4696-8902-34BB976AB507}" srcOrd="1" destOrd="0" presId="urn:microsoft.com/office/officeart/2005/8/layout/vList6"/>
    <dgm:cxn modelId="{361D6A0E-C5BA-4729-BB6A-72D01B1223AC}" type="presParOf" srcId="{6A548CFA-8C41-4096-B769-3CDFC6F3ACFA}" destId="{10258DCE-C710-483A-AF75-3C0945C19DAA}" srcOrd="2" destOrd="0" presId="urn:microsoft.com/office/officeart/2005/8/layout/vList6"/>
    <dgm:cxn modelId="{24146427-1BD8-4A43-A836-1D03BA9B9B48}" type="presParOf" srcId="{10258DCE-C710-483A-AF75-3C0945C19DAA}" destId="{F09A4D91-4BD5-4CA7-92E7-5B146BD4C31C}" srcOrd="0" destOrd="0" presId="urn:microsoft.com/office/officeart/2005/8/layout/vList6"/>
    <dgm:cxn modelId="{2CFC0BB8-5A79-4B66-864C-6066C46F6F0F}" type="presParOf" srcId="{10258DCE-C710-483A-AF75-3C0945C19DAA}" destId="{FA77902F-3F05-48D0-92C0-C80C0DC3C040}" srcOrd="1" destOrd="0" presId="urn:microsoft.com/office/officeart/2005/8/layout/v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567536F-9C4C-44DE-9D7F-AED93FD8446C}"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nl-BE"/>
        </a:p>
      </dgm:t>
    </dgm:pt>
    <dgm:pt modelId="{89182244-CC03-448F-B8D7-8246F6459BA3}">
      <dgm:prSet phldrT="[Tekst]" custT="1"/>
      <dgm:spPr/>
      <dgm:t>
        <a:bodyPr/>
        <a:lstStyle/>
        <a:p>
          <a:r>
            <a:rPr lang="nl-BE" sz="2800" dirty="0"/>
            <a:t>Instappen na het behalen van het getuigschrift lager onderwijs</a:t>
          </a:r>
        </a:p>
      </dgm:t>
    </dgm:pt>
    <dgm:pt modelId="{543CE0C0-4095-48D8-B478-4918AAA3DEBC}" type="parTrans" cxnId="{C81C728E-23CB-4093-A149-6BA0D9DBAA41}">
      <dgm:prSet/>
      <dgm:spPr/>
      <dgm:t>
        <a:bodyPr/>
        <a:lstStyle/>
        <a:p>
          <a:endParaRPr lang="nl-BE"/>
        </a:p>
      </dgm:t>
    </dgm:pt>
    <dgm:pt modelId="{46C0AD8B-A83E-4C96-96F8-725E9495ED32}" type="sibTrans" cxnId="{C81C728E-23CB-4093-A149-6BA0D9DBAA41}">
      <dgm:prSet/>
      <dgm:spPr/>
      <dgm:t>
        <a:bodyPr/>
        <a:lstStyle/>
        <a:p>
          <a:endParaRPr lang="nl-BE"/>
        </a:p>
      </dgm:t>
    </dgm:pt>
    <dgm:pt modelId="{51000421-5378-456E-8588-0AF71F0E32FB}">
      <dgm:prSet phldrT="[Tekst]" custT="1"/>
      <dgm:spPr/>
      <dgm:t>
        <a:bodyPr/>
        <a:lstStyle/>
        <a:p>
          <a:r>
            <a:rPr lang="nl-BE" sz="2800" dirty="0"/>
            <a:t>Bouwt verder op de leerstof van het 6</a:t>
          </a:r>
          <a:r>
            <a:rPr lang="nl-BE" sz="2800" baseline="30000" dirty="0"/>
            <a:t>e</a:t>
          </a:r>
          <a:r>
            <a:rPr lang="nl-BE" sz="2800" dirty="0"/>
            <a:t> leerjaar</a:t>
          </a:r>
        </a:p>
      </dgm:t>
    </dgm:pt>
    <dgm:pt modelId="{9A11561A-0E3E-401D-A571-D427AA07A693}" type="parTrans" cxnId="{74E4C88A-FE43-4C0D-A75F-A82A11DF38D4}">
      <dgm:prSet/>
      <dgm:spPr/>
      <dgm:t>
        <a:bodyPr/>
        <a:lstStyle/>
        <a:p>
          <a:endParaRPr lang="nl-BE"/>
        </a:p>
      </dgm:t>
    </dgm:pt>
    <dgm:pt modelId="{905E9B67-1761-4313-966D-0F1CD7E08499}" type="sibTrans" cxnId="{74E4C88A-FE43-4C0D-A75F-A82A11DF38D4}">
      <dgm:prSet/>
      <dgm:spPr/>
      <dgm:t>
        <a:bodyPr/>
        <a:lstStyle/>
        <a:p>
          <a:endParaRPr lang="nl-BE"/>
        </a:p>
      </dgm:t>
    </dgm:pt>
    <dgm:pt modelId="{F261210C-6309-4268-ADAC-8622B480C4E4}">
      <dgm:prSet phldrT="[Tekst]" custT="1"/>
      <dgm:spPr/>
      <dgm:t>
        <a:bodyPr/>
        <a:lstStyle/>
        <a:p>
          <a:r>
            <a:rPr lang="nl-BE" sz="2800" dirty="0"/>
            <a:t>Grotere klasgroepen</a:t>
          </a:r>
        </a:p>
      </dgm:t>
    </dgm:pt>
    <dgm:pt modelId="{FA862BFA-28C9-4CA1-A00A-3B266420EC58}" type="parTrans" cxnId="{86F9FEC8-A6F6-4D3C-9F69-63B6088F1EB2}">
      <dgm:prSet/>
      <dgm:spPr/>
      <dgm:t>
        <a:bodyPr/>
        <a:lstStyle/>
        <a:p>
          <a:endParaRPr lang="nl-BE"/>
        </a:p>
      </dgm:t>
    </dgm:pt>
    <dgm:pt modelId="{E0B7DE23-E876-4EE5-ABFF-AA587547B3B2}" type="sibTrans" cxnId="{86F9FEC8-A6F6-4D3C-9F69-63B6088F1EB2}">
      <dgm:prSet/>
      <dgm:spPr/>
      <dgm:t>
        <a:bodyPr/>
        <a:lstStyle/>
        <a:p>
          <a:endParaRPr lang="nl-BE"/>
        </a:p>
      </dgm:t>
    </dgm:pt>
    <dgm:pt modelId="{4DC66A3B-E6F3-428B-BBC9-2BEF0CBA8227}">
      <dgm:prSet phldrT="[Tekst]" custT="1"/>
      <dgm:spPr/>
      <dgm:t>
        <a:bodyPr/>
        <a:lstStyle/>
        <a:p>
          <a:r>
            <a:rPr lang="nl-BE" sz="2800" dirty="0"/>
            <a:t>Leren uit boeken</a:t>
          </a:r>
        </a:p>
      </dgm:t>
    </dgm:pt>
    <dgm:pt modelId="{4B2852B2-A72B-4498-9202-8FF59BFE7815}" type="parTrans" cxnId="{367AC1EE-0BC2-486B-BCC4-59E19489DF55}">
      <dgm:prSet/>
      <dgm:spPr/>
      <dgm:t>
        <a:bodyPr/>
        <a:lstStyle/>
        <a:p>
          <a:endParaRPr lang="nl-BE"/>
        </a:p>
      </dgm:t>
    </dgm:pt>
    <dgm:pt modelId="{9B831A81-ADFE-43F8-B37C-254BCF176734}" type="sibTrans" cxnId="{367AC1EE-0BC2-486B-BCC4-59E19489DF55}">
      <dgm:prSet/>
      <dgm:spPr/>
      <dgm:t>
        <a:bodyPr/>
        <a:lstStyle/>
        <a:p>
          <a:endParaRPr lang="nl-BE"/>
        </a:p>
      </dgm:t>
    </dgm:pt>
    <dgm:pt modelId="{51846F1D-AAC8-429F-8E73-F5582E605871}" type="pres">
      <dgm:prSet presAssocID="{8567536F-9C4C-44DE-9D7F-AED93FD8446C}" presName="diagram" presStyleCnt="0">
        <dgm:presLayoutVars>
          <dgm:dir/>
          <dgm:resizeHandles val="exact"/>
        </dgm:presLayoutVars>
      </dgm:prSet>
      <dgm:spPr/>
    </dgm:pt>
    <dgm:pt modelId="{6236AB20-8180-45A2-A973-B3F913710CF9}" type="pres">
      <dgm:prSet presAssocID="{89182244-CC03-448F-B8D7-8246F6459BA3}" presName="node" presStyleLbl="node1" presStyleIdx="0" presStyleCnt="4" custLinFactNeighborX="5000" custLinFactNeighborY="-138">
        <dgm:presLayoutVars>
          <dgm:bulletEnabled val="1"/>
        </dgm:presLayoutVars>
      </dgm:prSet>
      <dgm:spPr/>
    </dgm:pt>
    <dgm:pt modelId="{25F8161D-9460-4DAE-9A59-B03C446CFDC2}" type="pres">
      <dgm:prSet presAssocID="{46C0AD8B-A83E-4C96-96F8-725E9495ED32}" presName="sibTrans" presStyleCnt="0"/>
      <dgm:spPr/>
    </dgm:pt>
    <dgm:pt modelId="{D42236CD-7B68-4BA6-86CA-5689D885DDF3}" type="pres">
      <dgm:prSet presAssocID="{51000421-5378-456E-8588-0AF71F0E32FB}" presName="node" presStyleLbl="node1" presStyleIdx="1" presStyleCnt="4" custLinFactNeighborX="55870" custLinFactNeighborY="1692">
        <dgm:presLayoutVars>
          <dgm:bulletEnabled val="1"/>
        </dgm:presLayoutVars>
      </dgm:prSet>
      <dgm:spPr/>
    </dgm:pt>
    <dgm:pt modelId="{00B5C30E-6954-4437-BB85-AACB410FE734}" type="pres">
      <dgm:prSet presAssocID="{905E9B67-1761-4313-966D-0F1CD7E08499}" presName="sibTrans" presStyleCnt="0"/>
      <dgm:spPr/>
    </dgm:pt>
    <dgm:pt modelId="{DDBBFCC5-679A-4896-9CA0-0964C442059E}" type="pres">
      <dgm:prSet presAssocID="{F261210C-6309-4268-ADAC-8622B480C4E4}" presName="node" presStyleLbl="node1" presStyleIdx="2" presStyleCnt="4" custLinFactNeighborX="-20703" custLinFactNeighborY="498">
        <dgm:presLayoutVars>
          <dgm:bulletEnabled val="1"/>
        </dgm:presLayoutVars>
      </dgm:prSet>
      <dgm:spPr/>
    </dgm:pt>
    <dgm:pt modelId="{1095A201-D5D6-44DE-8BC2-E9CDFDB8E783}" type="pres">
      <dgm:prSet presAssocID="{E0B7DE23-E876-4EE5-ABFF-AA587547B3B2}" presName="sibTrans" presStyleCnt="0"/>
      <dgm:spPr/>
    </dgm:pt>
    <dgm:pt modelId="{3C27766C-5989-434A-BECB-880FE8CD5FD6}" type="pres">
      <dgm:prSet presAssocID="{4DC66A3B-E6F3-428B-BBC9-2BEF0CBA8227}" presName="node" presStyleLbl="node1" presStyleIdx="3" presStyleCnt="4" custLinFactNeighborX="-8825" custLinFactNeighborY="2329">
        <dgm:presLayoutVars>
          <dgm:bulletEnabled val="1"/>
        </dgm:presLayoutVars>
      </dgm:prSet>
      <dgm:spPr/>
    </dgm:pt>
  </dgm:ptLst>
  <dgm:cxnLst>
    <dgm:cxn modelId="{84F0BC19-D651-4C3D-A3CB-12C5955DC335}" type="presOf" srcId="{8567536F-9C4C-44DE-9D7F-AED93FD8446C}" destId="{51846F1D-AAC8-429F-8E73-F5582E605871}" srcOrd="0" destOrd="0" presId="urn:microsoft.com/office/officeart/2005/8/layout/default"/>
    <dgm:cxn modelId="{F660421F-8FD1-414A-878E-468C7680C5DD}" type="presOf" srcId="{F261210C-6309-4268-ADAC-8622B480C4E4}" destId="{DDBBFCC5-679A-4896-9CA0-0964C442059E}" srcOrd="0" destOrd="0" presId="urn:microsoft.com/office/officeart/2005/8/layout/default"/>
    <dgm:cxn modelId="{685F1742-066F-465D-9903-E4BDB4184AD2}" type="presOf" srcId="{51000421-5378-456E-8588-0AF71F0E32FB}" destId="{D42236CD-7B68-4BA6-86CA-5689D885DDF3}" srcOrd="0" destOrd="0" presId="urn:microsoft.com/office/officeart/2005/8/layout/default"/>
    <dgm:cxn modelId="{74E4C88A-FE43-4C0D-A75F-A82A11DF38D4}" srcId="{8567536F-9C4C-44DE-9D7F-AED93FD8446C}" destId="{51000421-5378-456E-8588-0AF71F0E32FB}" srcOrd="1" destOrd="0" parTransId="{9A11561A-0E3E-401D-A571-D427AA07A693}" sibTransId="{905E9B67-1761-4313-966D-0F1CD7E08499}"/>
    <dgm:cxn modelId="{C81C728E-23CB-4093-A149-6BA0D9DBAA41}" srcId="{8567536F-9C4C-44DE-9D7F-AED93FD8446C}" destId="{89182244-CC03-448F-B8D7-8246F6459BA3}" srcOrd="0" destOrd="0" parTransId="{543CE0C0-4095-48D8-B478-4918AAA3DEBC}" sibTransId="{46C0AD8B-A83E-4C96-96F8-725E9495ED32}"/>
    <dgm:cxn modelId="{8F408490-6F8D-4C61-A4F4-044F128E58C9}" type="presOf" srcId="{89182244-CC03-448F-B8D7-8246F6459BA3}" destId="{6236AB20-8180-45A2-A973-B3F913710CF9}" srcOrd="0" destOrd="0" presId="urn:microsoft.com/office/officeart/2005/8/layout/default"/>
    <dgm:cxn modelId="{86F9FEC8-A6F6-4D3C-9F69-63B6088F1EB2}" srcId="{8567536F-9C4C-44DE-9D7F-AED93FD8446C}" destId="{F261210C-6309-4268-ADAC-8622B480C4E4}" srcOrd="2" destOrd="0" parTransId="{FA862BFA-28C9-4CA1-A00A-3B266420EC58}" sibTransId="{E0B7DE23-E876-4EE5-ABFF-AA587547B3B2}"/>
    <dgm:cxn modelId="{C3969BDA-E910-4288-85AC-99B002B0165D}" type="presOf" srcId="{4DC66A3B-E6F3-428B-BBC9-2BEF0CBA8227}" destId="{3C27766C-5989-434A-BECB-880FE8CD5FD6}" srcOrd="0" destOrd="0" presId="urn:microsoft.com/office/officeart/2005/8/layout/default"/>
    <dgm:cxn modelId="{367AC1EE-0BC2-486B-BCC4-59E19489DF55}" srcId="{8567536F-9C4C-44DE-9D7F-AED93FD8446C}" destId="{4DC66A3B-E6F3-428B-BBC9-2BEF0CBA8227}" srcOrd="3" destOrd="0" parTransId="{4B2852B2-A72B-4498-9202-8FF59BFE7815}" sibTransId="{9B831A81-ADFE-43F8-B37C-254BCF176734}"/>
    <dgm:cxn modelId="{8C4E953D-3A3E-47CA-A560-3E715A8F3D67}" type="presParOf" srcId="{51846F1D-AAC8-429F-8E73-F5582E605871}" destId="{6236AB20-8180-45A2-A973-B3F913710CF9}" srcOrd="0" destOrd="0" presId="urn:microsoft.com/office/officeart/2005/8/layout/default"/>
    <dgm:cxn modelId="{98EDBBAA-528B-4D90-82DE-2382D8CB524D}" type="presParOf" srcId="{51846F1D-AAC8-429F-8E73-F5582E605871}" destId="{25F8161D-9460-4DAE-9A59-B03C446CFDC2}" srcOrd="1" destOrd="0" presId="urn:microsoft.com/office/officeart/2005/8/layout/default"/>
    <dgm:cxn modelId="{642BB812-6BE0-4FD1-A7FD-5923A37A9E7B}" type="presParOf" srcId="{51846F1D-AAC8-429F-8E73-F5582E605871}" destId="{D42236CD-7B68-4BA6-86CA-5689D885DDF3}" srcOrd="2" destOrd="0" presId="urn:microsoft.com/office/officeart/2005/8/layout/default"/>
    <dgm:cxn modelId="{39667125-B370-4B50-A00E-0A4026B28C70}" type="presParOf" srcId="{51846F1D-AAC8-429F-8E73-F5582E605871}" destId="{00B5C30E-6954-4437-BB85-AACB410FE734}" srcOrd="3" destOrd="0" presId="urn:microsoft.com/office/officeart/2005/8/layout/default"/>
    <dgm:cxn modelId="{AF2AB98E-CFD0-4E18-8E6A-A1B8D47B4DED}" type="presParOf" srcId="{51846F1D-AAC8-429F-8E73-F5582E605871}" destId="{DDBBFCC5-679A-4896-9CA0-0964C442059E}" srcOrd="4" destOrd="0" presId="urn:microsoft.com/office/officeart/2005/8/layout/default"/>
    <dgm:cxn modelId="{6C3D06C0-1E03-482F-876D-1C3B4C119FF9}" type="presParOf" srcId="{51846F1D-AAC8-429F-8E73-F5582E605871}" destId="{1095A201-D5D6-44DE-8BC2-E9CDFDB8E783}" srcOrd="5" destOrd="0" presId="urn:microsoft.com/office/officeart/2005/8/layout/default"/>
    <dgm:cxn modelId="{5FCCF1D0-C72E-4646-BA31-3B76A4779985}" type="presParOf" srcId="{51846F1D-AAC8-429F-8E73-F5582E605871}" destId="{3C27766C-5989-434A-BECB-880FE8CD5FD6}"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567536F-9C4C-44DE-9D7F-AED93FD8446C}"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nl-BE"/>
        </a:p>
      </dgm:t>
    </dgm:pt>
    <dgm:pt modelId="{89182244-CC03-448F-B8D7-8246F6459BA3}">
      <dgm:prSet phldrT="[Tekst]" custT="1"/>
      <dgm:spPr/>
      <dgm:t>
        <a:bodyPr/>
        <a:lstStyle/>
        <a:p>
          <a:r>
            <a:rPr lang="nl-BE" sz="2800"/>
            <a:t>Instappen op basis van leeftijd mogelijk  </a:t>
          </a:r>
        </a:p>
      </dgm:t>
    </dgm:pt>
    <dgm:pt modelId="{543CE0C0-4095-48D8-B478-4918AAA3DEBC}" type="parTrans" cxnId="{C81C728E-23CB-4093-A149-6BA0D9DBAA41}">
      <dgm:prSet/>
      <dgm:spPr/>
      <dgm:t>
        <a:bodyPr/>
        <a:lstStyle/>
        <a:p>
          <a:endParaRPr lang="nl-BE"/>
        </a:p>
      </dgm:t>
    </dgm:pt>
    <dgm:pt modelId="{46C0AD8B-A83E-4C96-96F8-725E9495ED32}" type="sibTrans" cxnId="{C81C728E-23CB-4093-A149-6BA0D9DBAA41}">
      <dgm:prSet/>
      <dgm:spPr/>
      <dgm:t>
        <a:bodyPr/>
        <a:lstStyle/>
        <a:p>
          <a:endParaRPr lang="nl-BE"/>
        </a:p>
      </dgm:t>
    </dgm:pt>
    <dgm:pt modelId="{51000421-5378-456E-8588-0AF71F0E32FB}">
      <dgm:prSet phldrT="[Tekst]" custT="1"/>
      <dgm:spPr/>
      <dgm:t>
        <a:bodyPr/>
        <a:lstStyle/>
        <a:p>
          <a:r>
            <a:rPr lang="nl-BE" sz="2800"/>
            <a:t>Herhalen van basisleerstof</a:t>
          </a:r>
        </a:p>
      </dgm:t>
    </dgm:pt>
    <dgm:pt modelId="{9A11561A-0E3E-401D-A571-D427AA07A693}" type="parTrans" cxnId="{74E4C88A-FE43-4C0D-A75F-A82A11DF38D4}">
      <dgm:prSet/>
      <dgm:spPr/>
      <dgm:t>
        <a:bodyPr/>
        <a:lstStyle/>
        <a:p>
          <a:endParaRPr lang="nl-BE"/>
        </a:p>
      </dgm:t>
    </dgm:pt>
    <dgm:pt modelId="{905E9B67-1761-4313-966D-0F1CD7E08499}" type="sibTrans" cxnId="{74E4C88A-FE43-4C0D-A75F-A82A11DF38D4}">
      <dgm:prSet/>
      <dgm:spPr/>
      <dgm:t>
        <a:bodyPr/>
        <a:lstStyle/>
        <a:p>
          <a:endParaRPr lang="nl-BE"/>
        </a:p>
      </dgm:t>
    </dgm:pt>
    <dgm:pt modelId="{F261210C-6309-4268-ADAC-8622B480C4E4}">
      <dgm:prSet phldrT="[Tekst]" custT="1"/>
      <dgm:spPr/>
      <dgm:t>
        <a:bodyPr/>
        <a:lstStyle/>
        <a:p>
          <a:r>
            <a:rPr lang="nl-BE" sz="2800"/>
            <a:t>Kleinere klasgroepen</a:t>
          </a:r>
        </a:p>
      </dgm:t>
    </dgm:pt>
    <dgm:pt modelId="{FA862BFA-28C9-4CA1-A00A-3B266420EC58}" type="parTrans" cxnId="{86F9FEC8-A6F6-4D3C-9F69-63B6088F1EB2}">
      <dgm:prSet/>
      <dgm:spPr/>
      <dgm:t>
        <a:bodyPr/>
        <a:lstStyle/>
        <a:p>
          <a:endParaRPr lang="nl-BE"/>
        </a:p>
      </dgm:t>
    </dgm:pt>
    <dgm:pt modelId="{E0B7DE23-E876-4EE5-ABFF-AA587547B3B2}" type="sibTrans" cxnId="{86F9FEC8-A6F6-4D3C-9F69-63B6088F1EB2}">
      <dgm:prSet/>
      <dgm:spPr/>
      <dgm:t>
        <a:bodyPr/>
        <a:lstStyle/>
        <a:p>
          <a:endParaRPr lang="nl-BE"/>
        </a:p>
      </dgm:t>
    </dgm:pt>
    <dgm:pt modelId="{4DC66A3B-E6F3-428B-BBC9-2BEF0CBA8227}">
      <dgm:prSet phldrT="[Tekst]" custT="1"/>
      <dgm:spPr/>
      <dgm:t>
        <a:bodyPr/>
        <a:lstStyle/>
        <a:p>
          <a:r>
            <a:rPr lang="nl-BE" sz="2800"/>
            <a:t>Al doende leren</a:t>
          </a:r>
        </a:p>
      </dgm:t>
    </dgm:pt>
    <dgm:pt modelId="{4B2852B2-A72B-4498-9202-8FF59BFE7815}" type="parTrans" cxnId="{367AC1EE-0BC2-486B-BCC4-59E19489DF55}">
      <dgm:prSet/>
      <dgm:spPr/>
      <dgm:t>
        <a:bodyPr/>
        <a:lstStyle/>
        <a:p>
          <a:endParaRPr lang="nl-BE"/>
        </a:p>
      </dgm:t>
    </dgm:pt>
    <dgm:pt modelId="{9B831A81-ADFE-43F8-B37C-254BCF176734}" type="sibTrans" cxnId="{367AC1EE-0BC2-486B-BCC4-59E19489DF55}">
      <dgm:prSet/>
      <dgm:spPr/>
      <dgm:t>
        <a:bodyPr/>
        <a:lstStyle/>
        <a:p>
          <a:endParaRPr lang="nl-BE"/>
        </a:p>
      </dgm:t>
    </dgm:pt>
    <dgm:pt modelId="{A7ECB10D-4FA1-4BB3-9F3B-6D57B487DCD0}">
      <dgm:prSet phldrT="[Tekst]" custT="1"/>
      <dgm:spPr/>
      <dgm:t>
        <a:bodyPr/>
        <a:lstStyle/>
        <a:p>
          <a:r>
            <a:rPr lang="nl-BE" sz="2800"/>
            <a:t>Behalen van getuigschrift basisonderwijs </a:t>
          </a:r>
          <a:r>
            <a:rPr lang="nl-BE" sz="1600"/>
            <a:t>indien geslaagd in 1B</a:t>
          </a:r>
        </a:p>
      </dgm:t>
    </dgm:pt>
    <dgm:pt modelId="{56CB6B5B-8BE2-4299-8FB0-E51DE2E9B0EA}" type="parTrans" cxnId="{731EBCD4-6A37-4E5F-8DA3-A9462487181F}">
      <dgm:prSet/>
      <dgm:spPr/>
      <dgm:t>
        <a:bodyPr/>
        <a:lstStyle/>
        <a:p>
          <a:endParaRPr lang="nl-BE"/>
        </a:p>
      </dgm:t>
    </dgm:pt>
    <dgm:pt modelId="{18D3D81C-78C2-4E6F-8189-CCC35627D393}" type="sibTrans" cxnId="{731EBCD4-6A37-4E5F-8DA3-A9462487181F}">
      <dgm:prSet/>
      <dgm:spPr/>
      <dgm:t>
        <a:bodyPr/>
        <a:lstStyle/>
        <a:p>
          <a:endParaRPr lang="nl-BE"/>
        </a:p>
      </dgm:t>
    </dgm:pt>
    <dgm:pt modelId="{51846F1D-AAC8-429F-8E73-F5582E605871}" type="pres">
      <dgm:prSet presAssocID="{8567536F-9C4C-44DE-9D7F-AED93FD8446C}" presName="diagram" presStyleCnt="0">
        <dgm:presLayoutVars>
          <dgm:dir/>
          <dgm:resizeHandles val="exact"/>
        </dgm:presLayoutVars>
      </dgm:prSet>
      <dgm:spPr/>
    </dgm:pt>
    <dgm:pt modelId="{6236AB20-8180-45A2-A973-B3F913710CF9}" type="pres">
      <dgm:prSet presAssocID="{89182244-CC03-448F-B8D7-8246F6459BA3}" presName="node" presStyleLbl="node1" presStyleIdx="0" presStyleCnt="5">
        <dgm:presLayoutVars>
          <dgm:bulletEnabled val="1"/>
        </dgm:presLayoutVars>
      </dgm:prSet>
      <dgm:spPr/>
    </dgm:pt>
    <dgm:pt modelId="{25F8161D-9460-4DAE-9A59-B03C446CFDC2}" type="pres">
      <dgm:prSet presAssocID="{46C0AD8B-A83E-4C96-96F8-725E9495ED32}" presName="sibTrans" presStyleCnt="0"/>
      <dgm:spPr/>
    </dgm:pt>
    <dgm:pt modelId="{D42236CD-7B68-4BA6-86CA-5689D885DDF3}" type="pres">
      <dgm:prSet presAssocID="{51000421-5378-456E-8588-0AF71F0E32FB}" presName="node" presStyleLbl="node1" presStyleIdx="1" presStyleCnt="5">
        <dgm:presLayoutVars>
          <dgm:bulletEnabled val="1"/>
        </dgm:presLayoutVars>
      </dgm:prSet>
      <dgm:spPr/>
    </dgm:pt>
    <dgm:pt modelId="{00B5C30E-6954-4437-BB85-AACB410FE734}" type="pres">
      <dgm:prSet presAssocID="{905E9B67-1761-4313-966D-0F1CD7E08499}" presName="sibTrans" presStyleCnt="0"/>
      <dgm:spPr/>
    </dgm:pt>
    <dgm:pt modelId="{DDBBFCC5-679A-4896-9CA0-0964C442059E}" type="pres">
      <dgm:prSet presAssocID="{F261210C-6309-4268-ADAC-8622B480C4E4}" presName="node" presStyleLbl="node1" presStyleIdx="2" presStyleCnt="5" custLinFactX="-70419" custLinFactY="16369" custLinFactNeighborX="-100000" custLinFactNeighborY="100000">
        <dgm:presLayoutVars>
          <dgm:bulletEnabled val="1"/>
        </dgm:presLayoutVars>
      </dgm:prSet>
      <dgm:spPr/>
    </dgm:pt>
    <dgm:pt modelId="{1095A201-D5D6-44DE-8BC2-E9CDFDB8E783}" type="pres">
      <dgm:prSet presAssocID="{E0B7DE23-E876-4EE5-ABFF-AA587547B3B2}" presName="sibTrans" presStyleCnt="0"/>
      <dgm:spPr/>
    </dgm:pt>
    <dgm:pt modelId="{3C27766C-5989-434A-BECB-880FE8CD5FD6}" type="pres">
      <dgm:prSet presAssocID="{4DC66A3B-E6F3-428B-BBC9-2BEF0CBA8227}" presName="node" presStyleLbl="node1" presStyleIdx="3" presStyleCnt="5" custLinFactX="65000" custLinFactY="-17770" custLinFactNeighborX="100000" custLinFactNeighborY="-100000">
        <dgm:presLayoutVars>
          <dgm:bulletEnabled val="1"/>
        </dgm:presLayoutVars>
      </dgm:prSet>
      <dgm:spPr/>
    </dgm:pt>
    <dgm:pt modelId="{C91246B2-630D-4720-9967-F62B934F38D1}" type="pres">
      <dgm:prSet presAssocID="{9B831A81-ADFE-43F8-B37C-254BCF176734}" presName="sibTrans" presStyleCnt="0"/>
      <dgm:spPr/>
    </dgm:pt>
    <dgm:pt modelId="{84114AFC-80BF-4B36-87B0-A066A0B7B799}" type="pres">
      <dgm:prSet presAssocID="{A7ECB10D-4FA1-4BB3-9F3B-6D57B487DCD0}" presName="node" presStyleLbl="node1" presStyleIdx="4" presStyleCnt="5">
        <dgm:presLayoutVars>
          <dgm:bulletEnabled val="1"/>
        </dgm:presLayoutVars>
      </dgm:prSet>
      <dgm:spPr/>
    </dgm:pt>
  </dgm:ptLst>
  <dgm:cxnLst>
    <dgm:cxn modelId="{84F0BC19-D651-4C3D-A3CB-12C5955DC335}" type="presOf" srcId="{8567536F-9C4C-44DE-9D7F-AED93FD8446C}" destId="{51846F1D-AAC8-429F-8E73-F5582E605871}" srcOrd="0" destOrd="0" presId="urn:microsoft.com/office/officeart/2005/8/layout/default"/>
    <dgm:cxn modelId="{F660421F-8FD1-414A-878E-468C7680C5DD}" type="presOf" srcId="{F261210C-6309-4268-ADAC-8622B480C4E4}" destId="{DDBBFCC5-679A-4896-9CA0-0964C442059E}" srcOrd="0" destOrd="0" presId="urn:microsoft.com/office/officeart/2005/8/layout/default"/>
    <dgm:cxn modelId="{685F1742-066F-465D-9903-E4BDB4184AD2}" type="presOf" srcId="{51000421-5378-456E-8588-0AF71F0E32FB}" destId="{D42236CD-7B68-4BA6-86CA-5689D885DDF3}" srcOrd="0" destOrd="0" presId="urn:microsoft.com/office/officeart/2005/8/layout/default"/>
    <dgm:cxn modelId="{053E0860-61E4-4A7D-BC24-0F5EECC6957A}" type="presOf" srcId="{A7ECB10D-4FA1-4BB3-9F3B-6D57B487DCD0}" destId="{84114AFC-80BF-4B36-87B0-A066A0B7B799}" srcOrd="0" destOrd="0" presId="urn:microsoft.com/office/officeart/2005/8/layout/default"/>
    <dgm:cxn modelId="{74E4C88A-FE43-4C0D-A75F-A82A11DF38D4}" srcId="{8567536F-9C4C-44DE-9D7F-AED93FD8446C}" destId="{51000421-5378-456E-8588-0AF71F0E32FB}" srcOrd="1" destOrd="0" parTransId="{9A11561A-0E3E-401D-A571-D427AA07A693}" sibTransId="{905E9B67-1761-4313-966D-0F1CD7E08499}"/>
    <dgm:cxn modelId="{C81C728E-23CB-4093-A149-6BA0D9DBAA41}" srcId="{8567536F-9C4C-44DE-9D7F-AED93FD8446C}" destId="{89182244-CC03-448F-B8D7-8246F6459BA3}" srcOrd="0" destOrd="0" parTransId="{543CE0C0-4095-48D8-B478-4918AAA3DEBC}" sibTransId="{46C0AD8B-A83E-4C96-96F8-725E9495ED32}"/>
    <dgm:cxn modelId="{8F408490-6F8D-4C61-A4F4-044F128E58C9}" type="presOf" srcId="{89182244-CC03-448F-B8D7-8246F6459BA3}" destId="{6236AB20-8180-45A2-A973-B3F913710CF9}" srcOrd="0" destOrd="0" presId="urn:microsoft.com/office/officeart/2005/8/layout/default"/>
    <dgm:cxn modelId="{86F9FEC8-A6F6-4D3C-9F69-63B6088F1EB2}" srcId="{8567536F-9C4C-44DE-9D7F-AED93FD8446C}" destId="{F261210C-6309-4268-ADAC-8622B480C4E4}" srcOrd="2" destOrd="0" parTransId="{FA862BFA-28C9-4CA1-A00A-3B266420EC58}" sibTransId="{E0B7DE23-E876-4EE5-ABFF-AA587547B3B2}"/>
    <dgm:cxn modelId="{731EBCD4-6A37-4E5F-8DA3-A9462487181F}" srcId="{8567536F-9C4C-44DE-9D7F-AED93FD8446C}" destId="{A7ECB10D-4FA1-4BB3-9F3B-6D57B487DCD0}" srcOrd="4" destOrd="0" parTransId="{56CB6B5B-8BE2-4299-8FB0-E51DE2E9B0EA}" sibTransId="{18D3D81C-78C2-4E6F-8189-CCC35627D393}"/>
    <dgm:cxn modelId="{C3969BDA-E910-4288-85AC-99B002B0165D}" type="presOf" srcId="{4DC66A3B-E6F3-428B-BBC9-2BEF0CBA8227}" destId="{3C27766C-5989-434A-BECB-880FE8CD5FD6}" srcOrd="0" destOrd="0" presId="urn:microsoft.com/office/officeart/2005/8/layout/default"/>
    <dgm:cxn modelId="{367AC1EE-0BC2-486B-BCC4-59E19489DF55}" srcId="{8567536F-9C4C-44DE-9D7F-AED93FD8446C}" destId="{4DC66A3B-E6F3-428B-BBC9-2BEF0CBA8227}" srcOrd="3" destOrd="0" parTransId="{4B2852B2-A72B-4498-9202-8FF59BFE7815}" sibTransId="{9B831A81-ADFE-43F8-B37C-254BCF176734}"/>
    <dgm:cxn modelId="{8C4E953D-3A3E-47CA-A560-3E715A8F3D67}" type="presParOf" srcId="{51846F1D-AAC8-429F-8E73-F5582E605871}" destId="{6236AB20-8180-45A2-A973-B3F913710CF9}" srcOrd="0" destOrd="0" presId="urn:microsoft.com/office/officeart/2005/8/layout/default"/>
    <dgm:cxn modelId="{98EDBBAA-528B-4D90-82DE-2382D8CB524D}" type="presParOf" srcId="{51846F1D-AAC8-429F-8E73-F5582E605871}" destId="{25F8161D-9460-4DAE-9A59-B03C446CFDC2}" srcOrd="1" destOrd="0" presId="urn:microsoft.com/office/officeart/2005/8/layout/default"/>
    <dgm:cxn modelId="{642BB812-6BE0-4FD1-A7FD-5923A37A9E7B}" type="presParOf" srcId="{51846F1D-AAC8-429F-8E73-F5582E605871}" destId="{D42236CD-7B68-4BA6-86CA-5689D885DDF3}" srcOrd="2" destOrd="0" presId="urn:microsoft.com/office/officeart/2005/8/layout/default"/>
    <dgm:cxn modelId="{39667125-B370-4B50-A00E-0A4026B28C70}" type="presParOf" srcId="{51846F1D-AAC8-429F-8E73-F5582E605871}" destId="{00B5C30E-6954-4437-BB85-AACB410FE734}" srcOrd="3" destOrd="0" presId="urn:microsoft.com/office/officeart/2005/8/layout/default"/>
    <dgm:cxn modelId="{AF2AB98E-CFD0-4E18-8E6A-A1B8D47B4DED}" type="presParOf" srcId="{51846F1D-AAC8-429F-8E73-F5582E605871}" destId="{DDBBFCC5-679A-4896-9CA0-0964C442059E}" srcOrd="4" destOrd="0" presId="urn:microsoft.com/office/officeart/2005/8/layout/default"/>
    <dgm:cxn modelId="{6C3D06C0-1E03-482F-876D-1C3B4C119FF9}" type="presParOf" srcId="{51846F1D-AAC8-429F-8E73-F5582E605871}" destId="{1095A201-D5D6-44DE-8BC2-E9CDFDB8E783}" srcOrd="5" destOrd="0" presId="urn:microsoft.com/office/officeart/2005/8/layout/default"/>
    <dgm:cxn modelId="{5FCCF1D0-C72E-4646-BA31-3B76A4779985}" type="presParOf" srcId="{51846F1D-AAC8-429F-8E73-F5582E605871}" destId="{3C27766C-5989-434A-BECB-880FE8CD5FD6}" srcOrd="6" destOrd="0" presId="urn:microsoft.com/office/officeart/2005/8/layout/default"/>
    <dgm:cxn modelId="{7E4CDC91-F367-4BDA-A659-1BACDE2CAEAF}" type="presParOf" srcId="{51846F1D-AAC8-429F-8E73-F5582E605871}" destId="{C91246B2-630D-4720-9967-F62B934F38D1}" srcOrd="7" destOrd="0" presId="urn:microsoft.com/office/officeart/2005/8/layout/default"/>
    <dgm:cxn modelId="{B24910A8-D8A0-482C-9A6B-D7037F623E31}" type="presParOf" srcId="{51846F1D-AAC8-429F-8E73-F5582E605871}" destId="{84114AFC-80BF-4B36-87B0-A066A0B7B799}"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3279BD4-7E4E-4595-898D-5E7FC369C7A3}"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92938F8B-5C1B-5B48-9F7C-F48B79AA5FFE}" type="pres">
      <dgm:prSet presAssocID="{13279BD4-7E4E-4595-898D-5E7FC369C7A3}" presName="hierChild1" presStyleCnt="0">
        <dgm:presLayoutVars>
          <dgm:chPref val="1"/>
          <dgm:dir/>
          <dgm:animOne val="branch"/>
          <dgm:animLvl val="lvl"/>
          <dgm:resizeHandles/>
        </dgm:presLayoutVars>
      </dgm:prSet>
      <dgm:spPr/>
    </dgm:pt>
  </dgm:ptLst>
  <dgm:cxnLst>
    <dgm:cxn modelId="{B8DAA751-F77F-9A4A-BA63-33919735BAB3}" type="presOf" srcId="{13279BD4-7E4E-4595-898D-5E7FC369C7A3}" destId="{92938F8B-5C1B-5B48-9F7C-F48B79AA5FFE}" srcOrd="0" destOrd="0" presId="urn:microsoft.com/office/officeart/2005/8/layout/hierarchy1"/>
  </dgm:cxnLst>
  <dgm:bg>
    <a:blipFill>
      <a:blip xmlns:r="http://schemas.openxmlformats.org/officeDocument/2006/relationships" r:embed="rId1">
        <a:duotone>
          <a:srgbClr val="E64823">
            <a:shade val="45000"/>
            <a:satMod val="135000"/>
          </a:srgbClr>
          <a:prstClr val="white"/>
        </a:duotone>
        <a:extLst>
          <a:ext uri="{28A0092B-C50C-407E-A947-70E740481C1C}">
            <a14:useLocalDpi xmlns:a14="http://schemas.microsoft.com/office/drawing/2010/main" val="0"/>
          </a:ext>
        </a:extLst>
      </a:blip>
      <a:stretch>
        <a:fillRect/>
      </a:stretch>
    </a:blip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3279BD4-7E4E-4595-898D-5E7FC369C7A3}"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A2068556-8B1D-4158-82CE-6134258EB48F}">
      <dgm:prSet/>
      <dgm:spPr/>
      <dgm:t>
        <a:bodyPr/>
        <a:lstStyle/>
        <a:p>
          <a:r>
            <a:rPr lang="nl-BE" b="1"/>
            <a:t>Verkennen</a:t>
          </a:r>
          <a:endParaRPr lang="en-US"/>
        </a:p>
      </dgm:t>
    </dgm:pt>
    <dgm:pt modelId="{957C4108-CF51-4883-B776-5B0BC439B97B}" type="parTrans" cxnId="{B0B2A21F-911D-42D7-BC55-C843EC9ECD21}">
      <dgm:prSet/>
      <dgm:spPr/>
      <dgm:t>
        <a:bodyPr/>
        <a:lstStyle/>
        <a:p>
          <a:endParaRPr lang="en-US"/>
        </a:p>
      </dgm:t>
    </dgm:pt>
    <dgm:pt modelId="{7E865D92-321E-4FB1-90A1-943FDE934518}" type="sibTrans" cxnId="{B0B2A21F-911D-42D7-BC55-C843EC9ECD21}">
      <dgm:prSet/>
      <dgm:spPr/>
      <dgm:t>
        <a:bodyPr/>
        <a:lstStyle/>
        <a:p>
          <a:endParaRPr lang="en-US"/>
        </a:p>
      </dgm:t>
    </dgm:pt>
    <dgm:pt modelId="{DC3903E7-D437-4B1B-ADD4-E84E4B8FF276}">
      <dgm:prSet/>
      <dgm:spPr/>
      <dgm:t>
        <a:bodyPr/>
        <a:lstStyle/>
        <a:p>
          <a:r>
            <a:rPr lang="nl-BE" b="1"/>
            <a:t>Verdiepen</a:t>
          </a:r>
          <a:endParaRPr lang="en-US"/>
        </a:p>
      </dgm:t>
    </dgm:pt>
    <dgm:pt modelId="{AFF5D4D2-9A62-408C-8960-55040F665BC8}" type="parTrans" cxnId="{E19BE95A-69A8-4C73-B47C-5C09DB5409AF}">
      <dgm:prSet/>
      <dgm:spPr/>
      <dgm:t>
        <a:bodyPr/>
        <a:lstStyle/>
        <a:p>
          <a:endParaRPr lang="en-US"/>
        </a:p>
      </dgm:t>
    </dgm:pt>
    <dgm:pt modelId="{2F6B9325-81B6-4F98-932E-AEA34660AE12}" type="sibTrans" cxnId="{E19BE95A-69A8-4C73-B47C-5C09DB5409AF}">
      <dgm:prSet/>
      <dgm:spPr/>
      <dgm:t>
        <a:bodyPr/>
        <a:lstStyle/>
        <a:p>
          <a:endParaRPr lang="en-US"/>
        </a:p>
      </dgm:t>
    </dgm:pt>
    <dgm:pt modelId="{B4ECDEF8-1868-4224-A563-42E2A107C443}">
      <dgm:prSet/>
      <dgm:spPr/>
      <dgm:t>
        <a:bodyPr/>
        <a:lstStyle/>
        <a:p>
          <a:r>
            <a:rPr lang="nl-BE" b="1"/>
            <a:t>Versterken</a:t>
          </a:r>
          <a:endParaRPr lang="en-US"/>
        </a:p>
      </dgm:t>
    </dgm:pt>
    <dgm:pt modelId="{33EC7483-98AF-4060-A1DC-2DE396C450F4}" type="parTrans" cxnId="{F92A9E59-8F61-48BD-A35B-9282755CCB0B}">
      <dgm:prSet/>
      <dgm:spPr/>
      <dgm:t>
        <a:bodyPr/>
        <a:lstStyle/>
        <a:p>
          <a:endParaRPr lang="en-US"/>
        </a:p>
      </dgm:t>
    </dgm:pt>
    <dgm:pt modelId="{10EB998C-20F9-4776-AE4E-2561F3DEA7B8}" type="sibTrans" cxnId="{F92A9E59-8F61-48BD-A35B-9282755CCB0B}">
      <dgm:prSet/>
      <dgm:spPr/>
      <dgm:t>
        <a:bodyPr/>
        <a:lstStyle/>
        <a:p>
          <a:endParaRPr lang="en-US"/>
        </a:p>
      </dgm:t>
    </dgm:pt>
    <dgm:pt modelId="{92938F8B-5C1B-5B48-9F7C-F48B79AA5FFE}" type="pres">
      <dgm:prSet presAssocID="{13279BD4-7E4E-4595-898D-5E7FC369C7A3}" presName="hierChild1" presStyleCnt="0">
        <dgm:presLayoutVars>
          <dgm:chPref val="1"/>
          <dgm:dir/>
          <dgm:animOne val="branch"/>
          <dgm:animLvl val="lvl"/>
          <dgm:resizeHandles/>
        </dgm:presLayoutVars>
      </dgm:prSet>
      <dgm:spPr/>
    </dgm:pt>
    <dgm:pt modelId="{88841396-F964-C94D-9AE3-C1044E2B8924}" type="pres">
      <dgm:prSet presAssocID="{A2068556-8B1D-4158-82CE-6134258EB48F}" presName="hierRoot1" presStyleCnt="0"/>
      <dgm:spPr/>
    </dgm:pt>
    <dgm:pt modelId="{4C89E0E1-63F6-9B4E-82EF-F39D8C5548EF}" type="pres">
      <dgm:prSet presAssocID="{A2068556-8B1D-4158-82CE-6134258EB48F}" presName="composite" presStyleCnt="0"/>
      <dgm:spPr/>
    </dgm:pt>
    <dgm:pt modelId="{A6CE3219-D7DB-1641-9FEF-C88619762D58}" type="pres">
      <dgm:prSet presAssocID="{A2068556-8B1D-4158-82CE-6134258EB48F}" presName="background" presStyleLbl="node0" presStyleIdx="0" presStyleCnt="3"/>
      <dgm:spPr/>
    </dgm:pt>
    <dgm:pt modelId="{3C1A3FBA-5FBB-A84D-A577-19D1E50167E9}" type="pres">
      <dgm:prSet presAssocID="{A2068556-8B1D-4158-82CE-6134258EB48F}" presName="text" presStyleLbl="fgAcc0" presStyleIdx="0" presStyleCnt="3">
        <dgm:presLayoutVars>
          <dgm:chPref val="3"/>
        </dgm:presLayoutVars>
      </dgm:prSet>
      <dgm:spPr/>
    </dgm:pt>
    <dgm:pt modelId="{A714D0A1-B7BA-E846-9ED2-78C2FD44BF8D}" type="pres">
      <dgm:prSet presAssocID="{A2068556-8B1D-4158-82CE-6134258EB48F}" presName="hierChild2" presStyleCnt="0"/>
      <dgm:spPr/>
    </dgm:pt>
    <dgm:pt modelId="{FBEB5947-3ACB-EB47-9474-6FC67504F4B1}" type="pres">
      <dgm:prSet presAssocID="{DC3903E7-D437-4B1B-ADD4-E84E4B8FF276}" presName="hierRoot1" presStyleCnt="0"/>
      <dgm:spPr/>
    </dgm:pt>
    <dgm:pt modelId="{6B468FCA-DD16-0A48-86EF-20AC8D86015C}" type="pres">
      <dgm:prSet presAssocID="{DC3903E7-D437-4B1B-ADD4-E84E4B8FF276}" presName="composite" presStyleCnt="0"/>
      <dgm:spPr/>
    </dgm:pt>
    <dgm:pt modelId="{2A6402B0-FD26-354A-AE82-6B27EC28F45D}" type="pres">
      <dgm:prSet presAssocID="{DC3903E7-D437-4B1B-ADD4-E84E4B8FF276}" presName="background" presStyleLbl="node0" presStyleIdx="1" presStyleCnt="3"/>
      <dgm:spPr/>
    </dgm:pt>
    <dgm:pt modelId="{59E42CC5-319E-894F-9200-CBD5E863FF3A}" type="pres">
      <dgm:prSet presAssocID="{DC3903E7-D437-4B1B-ADD4-E84E4B8FF276}" presName="text" presStyleLbl="fgAcc0" presStyleIdx="1" presStyleCnt="3">
        <dgm:presLayoutVars>
          <dgm:chPref val="3"/>
        </dgm:presLayoutVars>
      </dgm:prSet>
      <dgm:spPr/>
    </dgm:pt>
    <dgm:pt modelId="{24321D3E-9AD2-6D4A-804C-5123FF175797}" type="pres">
      <dgm:prSet presAssocID="{DC3903E7-D437-4B1B-ADD4-E84E4B8FF276}" presName="hierChild2" presStyleCnt="0"/>
      <dgm:spPr/>
    </dgm:pt>
    <dgm:pt modelId="{D6BCB9C2-234D-3047-890B-1A87256DB76E}" type="pres">
      <dgm:prSet presAssocID="{B4ECDEF8-1868-4224-A563-42E2A107C443}" presName="hierRoot1" presStyleCnt="0"/>
      <dgm:spPr/>
    </dgm:pt>
    <dgm:pt modelId="{CBD6C463-FD62-6F4F-852A-E696948A37F5}" type="pres">
      <dgm:prSet presAssocID="{B4ECDEF8-1868-4224-A563-42E2A107C443}" presName="composite" presStyleCnt="0"/>
      <dgm:spPr/>
    </dgm:pt>
    <dgm:pt modelId="{3A26BC24-88BC-334A-AAEC-7D28D1CE81C9}" type="pres">
      <dgm:prSet presAssocID="{B4ECDEF8-1868-4224-A563-42E2A107C443}" presName="background" presStyleLbl="node0" presStyleIdx="2" presStyleCnt="3"/>
      <dgm:spPr/>
    </dgm:pt>
    <dgm:pt modelId="{D088F191-A663-0F4A-8A48-F8A63B6FADEC}" type="pres">
      <dgm:prSet presAssocID="{B4ECDEF8-1868-4224-A563-42E2A107C443}" presName="text" presStyleLbl="fgAcc0" presStyleIdx="2" presStyleCnt="3">
        <dgm:presLayoutVars>
          <dgm:chPref val="3"/>
        </dgm:presLayoutVars>
      </dgm:prSet>
      <dgm:spPr/>
    </dgm:pt>
    <dgm:pt modelId="{64A0B19C-0D91-3C45-8D5D-F04370A0C4E1}" type="pres">
      <dgm:prSet presAssocID="{B4ECDEF8-1868-4224-A563-42E2A107C443}" presName="hierChild2" presStyleCnt="0"/>
      <dgm:spPr/>
    </dgm:pt>
  </dgm:ptLst>
  <dgm:cxnLst>
    <dgm:cxn modelId="{B0B2A21F-911D-42D7-BC55-C843EC9ECD21}" srcId="{13279BD4-7E4E-4595-898D-5E7FC369C7A3}" destId="{A2068556-8B1D-4158-82CE-6134258EB48F}" srcOrd="0" destOrd="0" parTransId="{957C4108-CF51-4883-B776-5B0BC439B97B}" sibTransId="{7E865D92-321E-4FB1-90A1-943FDE934518}"/>
    <dgm:cxn modelId="{B8DAA751-F77F-9A4A-BA63-33919735BAB3}" type="presOf" srcId="{13279BD4-7E4E-4595-898D-5E7FC369C7A3}" destId="{92938F8B-5C1B-5B48-9F7C-F48B79AA5FFE}" srcOrd="0" destOrd="0" presId="urn:microsoft.com/office/officeart/2005/8/layout/hierarchy1"/>
    <dgm:cxn modelId="{F92A9E59-8F61-48BD-A35B-9282755CCB0B}" srcId="{13279BD4-7E4E-4595-898D-5E7FC369C7A3}" destId="{B4ECDEF8-1868-4224-A563-42E2A107C443}" srcOrd="2" destOrd="0" parTransId="{33EC7483-98AF-4060-A1DC-2DE396C450F4}" sibTransId="{10EB998C-20F9-4776-AE4E-2561F3DEA7B8}"/>
    <dgm:cxn modelId="{E19BE95A-69A8-4C73-B47C-5C09DB5409AF}" srcId="{13279BD4-7E4E-4595-898D-5E7FC369C7A3}" destId="{DC3903E7-D437-4B1B-ADD4-E84E4B8FF276}" srcOrd="1" destOrd="0" parTransId="{AFF5D4D2-9A62-408C-8960-55040F665BC8}" sibTransId="{2F6B9325-81B6-4F98-932E-AEA34660AE12}"/>
    <dgm:cxn modelId="{2DD7486D-62E4-0942-BE23-A740CC576E8A}" type="presOf" srcId="{B4ECDEF8-1868-4224-A563-42E2A107C443}" destId="{D088F191-A663-0F4A-8A48-F8A63B6FADEC}" srcOrd="0" destOrd="0" presId="urn:microsoft.com/office/officeart/2005/8/layout/hierarchy1"/>
    <dgm:cxn modelId="{D20683A0-456D-7C45-80C2-146E66A047D4}" type="presOf" srcId="{DC3903E7-D437-4B1B-ADD4-E84E4B8FF276}" destId="{59E42CC5-319E-894F-9200-CBD5E863FF3A}" srcOrd="0" destOrd="0" presId="urn:microsoft.com/office/officeart/2005/8/layout/hierarchy1"/>
    <dgm:cxn modelId="{0B97AAF6-4820-FD44-A1D9-022C09E59CE3}" type="presOf" srcId="{A2068556-8B1D-4158-82CE-6134258EB48F}" destId="{3C1A3FBA-5FBB-A84D-A577-19D1E50167E9}" srcOrd="0" destOrd="0" presId="urn:microsoft.com/office/officeart/2005/8/layout/hierarchy1"/>
    <dgm:cxn modelId="{15C6473C-C769-5242-9206-ECF19CFCEF61}" type="presParOf" srcId="{92938F8B-5C1B-5B48-9F7C-F48B79AA5FFE}" destId="{88841396-F964-C94D-9AE3-C1044E2B8924}" srcOrd="0" destOrd="0" presId="urn:microsoft.com/office/officeart/2005/8/layout/hierarchy1"/>
    <dgm:cxn modelId="{333F616A-2303-B34E-8995-BF7C651B9922}" type="presParOf" srcId="{88841396-F964-C94D-9AE3-C1044E2B8924}" destId="{4C89E0E1-63F6-9B4E-82EF-F39D8C5548EF}" srcOrd="0" destOrd="0" presId="urn:microsoft.com/office/officeart/2005/8/layout/hierarchy1"/>
    <dgm:cxn modelId="{74C5E885-FEBA-4D43-8B0D-513EF8369970}" type="presParOf" srcId="{4C89E0E1-63F6-9B4E-82EF-F39D8C5548EF}" destId="{A6CE3219-D7DB-1641-9FEF-C88619762D58}" srcOrd="0" destOrd="0" presId="urn:microsoft.com/office/officeart/2005/8/layout/hierarchy1"/>
    <dgm:cxn modelId="{9AE4B766-6C65-884C-AA27-5E5D0749FCD9}" type="presParOf" srcId="{4C89E0E1-63F6-9B4E-82EF-F39D8C5548EF}" destId="{3C1A3FBA-5FBB-A84D-A577-19D1E50167E9}" srcOrd="1" destOrd="0" presId="urn:microsoft.com/office/officeart/2005/8/layout/hierarchy1"/>
    <dgm:cxn modelId="{361EE771-4B83-6A4F-88AB-3CD83F65A2D4}" type="presParOf" srcId="{88841396-F964-C94D-9AE3-C1044E2B8924}" destId="{A714D0A1-B7BA-E846-9ED2-78C2FD44BF8D}" srcOrd="1" destOrd="0" presId="urn:microsoft.com/office/officeart/2005/8/layout/hierarchy1"/>
    <dgm:cxn modelId="{76811E9A-4017-9F41-BBAA-7A9B1EDFDE88}" type="presParOf" srcId="{92938F8B-5C1B-5B48-9F7C-F48B79AA5FFE}" destId="{FBEB5947-3ACB-EB47-9474-6FC67504F4B1}" srcOrd="1" destOrd="0" presId="urn:microsoft.com/office/officeart/2005/8/layout/hierarchy1"/>
    <dgm:cxn modelId="{CD9413DE-2971-554A-8314-DCDBDA2E1A6B}" type="presParOf" srcId="{FBEB5947-3ACB-EB47-9474-6FC67504F4B1}" destId="{6B468FCA-DD16-0A48-86EF-20AC8D86015C}" srcOrd="0" destOrd="0" presId="urn:microsoft.com/office/officeart/2005/8/layout/hierarchy1"/>
    <dgm:cxn modelId="{B564D67B-8DEF-D642-880C-0C2F017E8303}" type="presParOf" srcId="{6B468FCA-DD16-0A48-86EF-20AC8D86015C}" destId="{2A6402B0-FD26-354A-AE82-6B27EC28F45D}" srcOrd="0" destOrd="0" presId="urn:microsoft.com/office/officeart/2005/8/layout/hierarchy1"/>
    <dgm:cxn modelId="{FE67A48D-9995-664B-B608-CE648738256F}" type="presParOf" srcId="{6B468FCA-DD16-0A48-86EF-20AC8D86015C}" destId="{59E42CC5-319E-894F-9200-CBD5E863FF3A}" srcOrd="1" destOrd="0" presId="urn:microsoft.com/office/officeart/2005/8/layout/hierarchy1"/>
    <dgm:cxn modelId="{E0CB8D99-1BE0-7342-98E0-DC74C14EA368}" type="presParOf" srcId="{FBEB5947-3ACB-EB47-9474-6FC67504F4B1}" destId="{24321D3E-9AD2-6D4A-804C-5123FF175797}" srcOrd="1" destOrd="0" presId="urn:microsoft.com/office/officeart/2005/8/layout/hierarchy1"/>
    <dgm:cxn modelId="{76EA5F4D-451D-A04A-B921-98686A9833A9}" type="presParOf" srcId="{92938F8B-5C1B-5B48-9F7C-F48B79AA5FFE}" destId="{D6BCB9C2-234D-3047-890B-1A87256DB76E}" srcOrd="2" destOrd="0" presId="urn:microsoft.com/office/officeart/2005/8/layout/hierarchy1"/>
    <dgm:cxn modelId="{C8898B33-E497-2741-9524-0A0016D7B44A}" type="presParOf" srcId="{D6BCB9C2-234D-3047-890B-1A87256DB76E}" destId="{CBD6C463-FD62-6F4F-852A-E696948A37F5}" srcOrd="0" destOrd="0" presId="urn:microsoft.com/office/officeart/2005/8/layout/hierarchy1"/>
    <dgm:cxn modelId="{BE9BC01D-B66A-6A4B-AFC7-BF271B8F54A9}" type="presParOf" srcId="{CBD6C463-FD62-6F4F-852A-E696948A37F5}" destId="{3A26BC24-88BC-334A-AAEC-7D28D1CE81C9}" srcOrd="0" destOrd="0" presId="urn:microsoft.com/office/officeart/2005/8/layout/hierarchy1"/>
    <dgm:cxn modelId="{5750A91E-7617-8F4A-9AC5-CFAF0F34B655}" type="presParOf" srcId="{CBD6C463-FD62-6F4F-852A-E696948A37F5}" destId="{D088F191-A663-0F4A-8A48-F8A63B6FADEC}" srcOrd="1" destOrd="0" presId="urn:microsoft.com/office/officeart/2005/8/layout/hierarchy1"/>
    <dgm:cxn modelId="{55B6488B-4EF3-D841-8CA1-82A286B4639C}" type="presParOf" srcId="{D6BCB9C2-234D-3047-890B-1A87256DB76E}" destId="{64A0B19C-0D91-3C45-8D5D-F04370A0C4E1}"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99515DE-FD97-4CCB-9AB1-6CE0F9BBD21F}" type="doc">
      <dgm:prSet loTypeId="urn:microsoft.com/office/officeart/2005/8/layout/lProcess1" loCatId="process" qsTypeId="urn:microsoft.com/office/officeart/2005/8/quickstyle/simple1" qsCatId="simple" csTypeId="urn:microsoft.com/office/officeart/2005/8/colors/accent1_2" csCatId="accent1" phldr="1"/>
      <dgm:spPr/>
      <dgm:t>
        <a:bodyPr/>
        <a:lstStyle/>
        <a:p>
          <a:endParaRPr lang="nl-BE"/>
        </a:p>
      </dgm:t>
    </dgm:pt>
    <dgm:pt modelId="{4F713417-20BF-4166-BEE2-CD1DEA28610A}">
      <dgm:prSet phldrT="[Tekst]"/>
      <dgm:spPr/>
      <dgm:t>
        <a:bodyPr/>
        <a:lstStyle/>
        <a:p>
          <a:r>
            <a:rPr lang="nl-BE"/>
            <a:t>A-attest</a:t>
          </a:r>
        </a:p>
      </dgm:t>
    </dgm:pt>
    <dgm:pt modelId="{D09FB94A-E114-4815-A16A-BA74EF559880}" type="parTrans" cxnId="{B8AE23CE-4369-47AF-8641-302CD3E27B99}">
      <dgm:prSet/>
      <dgm:spPr/>
      <dgm:t>
        <a:bodyPr/>
        <a:lstStyle/>
        <a:p>
          <a:endParaRPr lang="nl-BE"/>
        </a:p>
      </dgm:t>
    </dgm:pt>
    <dgm:pt modelId="{53C404AE-0C2F-4AC5-B70B-3167391A7982}" type="sibTrans" cxnId="{B8AE23CE-4369-47AF-8641-302CD3E27B99}">
      <dgm:prSet/>
      <dgm:spPr/>
      <dgm:t>
        <a:bodyPr/>
        <a:lstStyle/>
        <a:p>
          <a:endParaRPr lang="nl-BE"/>
        </a:p>
      </dgm:t>
    </dgm:pt>
    <dgm:pt modelId="{AD05F102-AD12-4914-B6E7-EF3FB1698058}">
      <dgm:prSet phldrT="[Tekst]" custT="1"/>
      <dgm:spPr/>
      <dgm:t>
        <a:bodyPr/>
        <a:lstStyle/>
        <a:p>
          <a:r>
            <a:rPr lang="nl-BE" sz="6500"/>
            <a:t>Ja </a:t>
          </a:r>
          <a:r>
            <a:rPr lang="nl-BE" sz="2800"/>
            <a:t>(,maar…)</a:t>
          </a:r>
        </a:p>
      </dgm:t>
    </dgm:pt>
    <dgm:pt modelId="{A0470488-F255-45BE-87B2-D71EE640F724}" type="parTrans" cxnId="{52A63738-B03B-4F99-87A5-BDF2BEACABE8}">
      <dgm:prSet/>
      <dgm:spPr/>
      <dgm:t>
        <a:bodyPr/>
        <a:lstStyle/>
        <a:p>
          <a:endParaRPr lang="nl-BE"/>
        </a:p>
      </dgm:t>
    </dgm:pt>
    <dgm:pt modelId="{1D94B7BC-FA0A-42C4-831D-38089A530048}" type="sibTrans" cxnId="{52A63738-B03B-4F99-87A5-BDF2BEACABE8}">
      <dgm:prSet/>
      <dgm:spPr/>
      <dgm:t>
        <a:bodyPr/>
        <a:lstStyle/>
        <a:p>
          <a:endParaRPr lang="nl-BE"/>
        </a:p>
      </dgm:t>
    </dgm:pt>
    <dgm:pt modelId="{8EEC9A0E-83C3-44A0-9BDD-4DE39AC4C7E1}">
      <dgm:prSet phldrT="[Tekst]"/>
      <dgm:spPr/>
      <dgm:t>
        <a:bodyPr/>
        <a:lstStyle/>
        <a:p>
          <a:r>
            <a:rPr lang="nl-BE"/>
            <a:t>C-attest</a:t>
          </a:r>
        </a:p>
      </dgm:t>
    </dgm:pt>
    <dgm:pt modelId="{40392489-D301-40E2-8552-9706E486A1AA}" type="parTrans" cxnId="{66D75BA4-00C8-4470-A965-1920719D0A66}">
      <dgm:prSet/>
      <dgm:spPr/>
      <dgm:t>
        <a:bodyPr/>
        <a:lstStyle/>
        <a:p>
          <a:endParaRPr lang="nl-BE"/>
        </a:p>
      </dgm:t>
    </dgm:pt>
    <dgm:pt modelId="{6787094A-CF38-4E20-8B3F-98458DE18930}" type="sibTrans" cxnId="{66D75BA4-00C8-4470-A965-1920719D0A66}">
      <dgm:prSet/>
      <dgm:spPr/>
      <dgm:t>
        <a:bodyPr/>
        <a:lstStyle/>
        <a:p>
          <a:endParaRPr lang="nl-BE"/>
        </a:p>
      </dgm:t>
    </dgm:pt>
    <dgm:pt modelId="{32443FA9-21F4-42AF-9D6B-A12BCEFF713B}">
      <dgm:prSet phldrT="[Tekst]" custT="1"/>
      <dgm:spPr/>
      <dgm:t>
        <a:bodyPr/>
        <a:lstStyle/>
        <a:p>
          <a:r>
            <a:rPr lang="nl-BE" sz="6500"/>
            <a:t>Neen, </a:t>
          </a:r>
          <a:r>
            <a:rPr lang="nl-BE" sz="2800"/>
            <a:t>tenzij…</a:t>
          </a:r>
        </a:p>
      </dgm:t>
    </dgm:pt>
    <dgm:pt modelId="{0934AF1C-7E03-4361-9EAD-666721D4F2DA}" type="parTrans" cxnId="{80C79EC4-C92E-44BC-BEAC-41E788C466E8}">
      <dgm:prSet/>
      <dgm:spPr/>
      <dgm:t>
        <a:bodyPr/>
        <a:lstStyle/>
        <a:p>
          <a:endParaRPr lang="nl-BE"/>
        </a:p>
      </dgm:t>
    </dgm:pt>
    <dgm:pt modelId="{E9C8CC6F-97D0-48DE-A9BD-1F822A1E49CA}" type="sibTrans" cxnId="{80C79EC4-C92E-44BC-BEAC-41E788C466E8}">
      <dgm:prSet/>
      <dgm:spPr/>
      <dgm:t>
        <a:bodyPr/>
        <a:lstStyle/>
        <a:p>
          <a:endParaRPr lang="nl-BE"/>
        </a:p>
      </dgm:t>
    </dgm:pt>
    <dgm:pt modelId="{FFAFA15B-20AB-4AFB-BC0D-B3EF948540B8}" type="pres">
      <dgm:prSet presAssocID="{599515DE-FD97-4CCB-9AB1-6CE0F9BBD21F}" presName="Name0" presStyleCnt="0">
        <dgm:presLayoutVars>
          <dgm:dir/>
          <dgm:animLvl val="lvl"/>
          <dgm:resizeHandles val="exact"/>
        </dgm:presLayoutVars>
      </dgm:prSet>
      <dgm:spPr/>
    </dgm:pt>
    <dgm:pt modelId="{3583024A-0509-40DC-909C-9EA5084F8CE7}" type="pres">
      <dgm:prSet presAssocID="{4F713417-20BF-4166-BEE2-CD1DEA28610A}" presName="vertFlow" presStyleCnt="0"/>
      <dgm:spPr/>
    </dgm:pt>
    <dgm:pt modelId="{EB29A492-686A-4ED8-B6F1-259FA72409FB}" type="pres">
      <dgm:prSet presAssocID="{4F713417-20BF-4166-BEE2-CD1DEA28610A}" presName="header" presStyleLbl="node1" presStyleIdx="0" presStyleCnt="2"/>
      <dgm:spPr/>
    </dgm:pt>
    <dgm:pt modelId="{8CA24B28-601E-4955-8585-8694BF0EBD3F}" type="pres">
      <dgm:prSet presAssocID="{A0470488-F255-45BE-87B2-D71EE640F724}" presName="parTrans" presStyleLbl="sibTrans2D1" presStyleIdx="0" presStyleCnt="2"/>
      <dgm:spPr/>
    </dgm:pt>
    <dgm:pt modelId="{C789F434-8BE5-4A9E-8180-B46E43D2677B}" type="pres">
      <dgm:prSet presAssocID="{AD05F102-AD12-4914-B6E7-EF3FB1698058}" presName="child" presStyleLbl="alignAccFollowNode1" presStyleIdx="0" presStyleCnt="2">
        <dgm:presLayoutVars>
          <dgm:chMax val="0"/>
          <dgm:bulletEnabled val="1"/>
        </dgm:presLayoutVars>
      </dgm:prSet>
      <dgm:spPr/>
    </dgm:pt>
    <dgm:pt modelId="{2EA75DAA-1FA2-41AF-9299-F90C539F9D33}" type="pres">
      <dgm:prSet presAssocID="{4F713417-20BF-4166-BEE2-CD1DEA28610A}" presName="hSp" presStyleCnt="0"/>
      <dgm:spPr/>
    </dgm:pt>
    <dgm:pt modelId="{DD65AF21-F999-49E7-8BE8-3B366C26EB4F}" type="pres">
      <dgm:prSet presAssocID="{8EEC9A0E-83C3-44A0-9BDD-4DE39AC4C7E1}" presName="vertFlow" presStyleCnt="0"/>
      <dgm:spPr/>
    </dgm:pt>
    <dgm:pt modelId="{8E55D0CA-066D-4143-995E-61AE6204B880}" type="pres">
      <dgm:prSet presAssocID="{8EEC9A0E-83C3-44A0-9BDD-4DE39AC4C7E1}" presName="header" presStyleLbl="node1" presStyleIdx="1" presStyleCnt="2"/>
      <dgm:spPr/>
    </dgm:pt>
    <dgm:pt modelId="{785829FC-DE66-4DC2-AE15-2B0CCFEC98BA}" type="pres">
      <dgm:prSet presAssocID="{0934AF1C-7E03-4361-9EAD-666721D4F2DA}" presName="parTrans" presStyleLbl="sibTrans2D1" presStyleIdx="1" presStyleCnt="2"/>
      <dgm:spPr/>
    </dgm:pt>
    <dgm:pt modelId="{52890A85-F91D-41EF-B7DC-EAA45B34F851}" type="pres">
      <dgm:prSet presAssocID="{32443FA9-21F4-42AF-9D6B-A12BCEFF713B}" presName="child" presStyleLbl="alignAccFollowNode1" presStyleIdx="1" presStyleCnt="2">
        <dgm:presLayoutVars>
          <dgm:chMax val="0"/>
          <dgm:bulletEnabled val="1"/>
        </dgm:presLayoutVars>
      </dgm:prSet>
      <dgm:spPr/>
    </dgm:pt>
  </dgm:ptLst>
  <dgm:cxnLst>
    <dgm:cxn modelId="{3998200E-386F-4210-B6E9-ED2A7A1E3DB7}" type="presOf" srcId="{599515DE-FD97-4CCB-9AB1-6CE0F9BBD21F}" destId="{FFAFA15B-20AB-4AFB-BC0D-B3EF948540B8}" srcOrd="0" destOrd="0" presId="urn:microsoft.com/office/officeart/2005/8/layout/lProcess1"/>
    <dgm:cxn modelId="{52A63738-B03B-4F99-87A5-BDF2BEACABE8}" srcId="{4F713417-20BF-4166-BEE2-CD1DEA28610A}" destId="{AD05F102-AD12-4914-B6E7-EF3FB1698058}" srcOrd="0" destOrd="0" parTransId="{A0470488-F255-45BE-87B2-D71EE640F724}" sibTransId="{1D94B7BC-FA0A-42C4-831D-38089A530048}"/>
    <dgm:cxn modelId="{CC96303C-9374-47F8-BE53-0C623183CDC6}" type="presOf" srcId="{0934AF1C-7E03-4361-9EAD-666721D4F2DA}" destId="{785829FC-DE66-4DC2-AE15-2B0CCFEC98BA}" srcOrd="0" destOrd="0" presId="urn:microsoft.com/office/officeart/2005/8/layout/lProcess1"/>
    <dgm:cxn modelId="{DB3EB257-F3FF-4FEA-8524-7A6941E0C152}" type="presOf" srcId="{A0470488-F255-45BE-87B2-D71EE640F724}" destId="{8CA24B28-601E-4955-8585-8694BF0EBD3F}" srcOrd="0" destOrd="0" presId="urn:microsoft.com/office/officeart/2005/8/layout/lProcess1"/>
    <dgm:cxn modelId="{B8C88D73-A4F5-4A2E-9600-776ABEB04944}" type="presOf" srcId="{32443FA9-21F4-42AF-9D6B-A12BCEFF713B}" destId="{52890A85-F91D-41EF-B7DC-EAA45B34F851}" srcOrd="0" destOrd="0" presId="urn:microsoft.com/office/officeart/2005/8/layout/lProcess1"/>
    <dgm:cxn modelId="{8E874188-A3BD-4C82-B73F-EBCFB79B134E}" type="presOf" srcId="{AD05F102-AD12-4914-B6E7-EF3FB1698058}" destId="{C789F434-8BE5-4A9E-8180-B46E43D2677B}" srcOrd="0" destOrd="0" presId="urn:microsoft.com/office/officeart/2005/8/layout/lProcess1"/>
    <dgm:cxn modelId="{66D75BA4-00C8-4470-A965-1920719D0A66}" srcId="{599515DE-FD97-4CCB-9AB1-6CE0F9BBD21F}" destId="{8EEC9A0E-83C3-44A0-9BDD-4DE39AC4C7E1}" srcOrd="1" destOrd="0" parTransId="{40392489-D301-40E2-8552-9706E486A1AA}" sibTransId="{6787094A-CF38-4E20-8B3F-98458DE18930}"/>
    <dgm:cxn modelId="{6B02C2C3-4C67-4154-A88D-26DCA3C8134F}" type="presOf" srcId="{8EEC9A0E-83C3-44A0-9BDD-4DE39AC4C7E1}" destId="{8E55D0CA-066D-4143-995E-61AE6204B880}" srcOrd="0" destOrd="0" presId="urn:microsoft.com/office/officeart/2005/8/layout/lProcess1"/>
    <dgm:cxn modelId="{80C79EC4-C92E-44BC-BEAC-41E788C466E8}" srcId="{8EEC9A0E-83C3-44A0-9BDD-4DE39AC4C7E1}" destId="{32443FA9-21F4-42AF-9D6B-A12BCEFF713B}" srcOrd="0" destOrd="0" parTransId="{0934AF1C-7E03-4361-9EAD-666721D4F2DA}" sibTransId="{E9C8CC6F-97D0-48DE-A9BD-1F822A1E49CA}"/>
    <dgm:cxn modelId="{B8AE23CE-4369-47AF-8641-302CD3E27B99}" srcId="{599515DE-FD97-4CCB-9AB1-6CE0F9BBD21F}" destId="{4F713417-20BF-4166-BEE2-CD1DEA28610A}" srcOrd="0" destOrd="0" parTransId="{D09FB94A-E114-4815-A16A-BA74EF559880}" sibTransId="{53C404AE-0C2F-4AC5-B70B-3167391A7982}"/>
    <dgm:cxn modelId="{D24620D7-55B0-42B9-BBC1-821E35FD8C01}" type="presOf" srcId="{4F713417-20BF-4166-BEE2-CD1DEA28610A}" destId="{EB29A492-686A-4ED8-B6F1-259FA72409FB}" srcOrd="0" destOrd="0" presId="urn:microsoft.com/office/officeart/2005/8/layout/lProcess1"/>
    <dgm:cxn modelId="{E34CA516-046D-4F72-BEB8-C4CD334EA0FB}" type="presParOf" srcId="{FFAFA15B-20AB-4AFB-BC0D-B3EF948540B8}" destId="{3583024A-0509-40DC-909C-9EA5084F8CE7}" srcOrd="0" destOrd="0" presId="urn:microsoft.com/office/officeart/2005/8/layout/lProcess1"/>
    <dgm:cxn modelId="{B7B16921-1A01-4A87-9074-67B2910CBC0F}" type="presParOf" srcId="{3583024A-0509-40DC-909C-9EA5084F8CE7}" destId="{EB29A492-686A-4ED8-B6F1-259FA72409FB}" srcOrd="0" destOrd="0" presId="urn:microsoft.com/office/officeart/2005/8/layout/lProcess1"/>
    <dgm:cxn modelId="{654F1F43-802C-4C44-81E9-1FA30EFF613D}" type="presParOf" srcId="{3583024A-0509-40DC-909C-9EA5084F8CE7}" destId="{8CA24B28-601E-4955-8585-8694BF0EBD3F}" srcOrd="1" destOrd="0" presId="urn:microsoft.com/office/officeart/2005/8/layout/lProcess1"/>
    <dgm:cxn modelId="{B804A95C-B791-4748-8072-EAE0E9BB8E96}" type="presParOf" srcId="{3583024A-0509-40DC-909C-9EA5084F8CE7}" destId="{C789F434-8BE5-4A9E-8180-B46E43D2677B}" srcOrd="2" destOrd="0" presId="urn:microsoft.com/office/officeart/2005/8/layout/lProcess1"/>
    <dgm:cxn modelId="{F714E208-6A04-4E51-9409-031ACD40FFBD}" type="presParOf" srcId="{FFAFA15B-20AB-4AFB-BC0D-B3EF948540B8}" destId="{2EA75DAA-1FA2-41AF-9299-F90C539F9D33}" srcOrd="1" destOrd="0" presId="urn:microsoft.com/office/officeart/2005/8/layout/lProcess1"/>
    <dgm:cxn modelId="{2501A855-7673-41B1-8CBE-6775A798B9A4}" type="presParOf" srcId="{FFAFA15B-20AB-4AFB-BC0D-B3EF948540B8}" destId="{DD65AF21-F999-49E7-8BE8-3B366C26EB4F}" srcOrd="2" destOrd="0" presId="urn:microsoft.com/office/officeart/2005/8/layout/lProcess1"/>
    <dgm:cxn modelId="{53E7545D-94CB-4987-AC3C-6C4536744524}" type="presParOf" srcId="{DD65AF21-F999-49E7-8BE8-3B366C26EB4F}" destId="{8E55D0CA-066D-4143-995E-61AE6204B880}" srcOrd="0" destOrd="0" presId="urn:microsoft.com/office/officeart/2005/8/layout/lProcess1"/>
    <dgm:cxn modelId="{E4305687-B07D-4CE2-B116-B77B105911B6}" type="presParOf" srcId="{DD65AF21-F999-49E7-8BE8-3B366C26EB4F}" destId="{785829FC-DE66-4DC2-AE15-2B0CCFEC98BA}" srcOrd="1" destOrd="0" presId="urn:microsoft.com/office/officeart/2005/8/layout/lProcess1"/>
    <dgm:cxn modelId="{90ED3C02-CF66-4FB5-ACE1-AF0C787A9152}" type="presParOf" srcId="{DD65AF21-F999-49E7-8BE8-3B366C26EB4F}" destId="{52890A85-F91D-41EF-B7DC-EAA45B34F851}" srcOrd="2" destOrd="0" presId="urn:microsoft.com/office/officeart/2005/8/layout/l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F4C268F-D5DC-485C-B967-D36F4A7BA70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nl-NL"/>
        </a:p>
      </dgm:t>
    </dgm:pt>
    <dgm:pt modelId="{49CAF5E3-06CD-4F39-BBD7-E4AE9DC769E5}">
      <dgm:prSet phldrT="[Tekst]" custT="1"/>
      <dgm:spPr>
        <a:solidFill>
          <a:schemeClr val="accent1"/>
        </a:solidFill>
      </dgm:spPr>
      <dgm:t>
        <a:bodyPr/>
        <a:lstStyle/>
        <a:p>
          <a:r>
            <a:rPr lang="nl-NL" sz="2000">
              <a:solidFill>
                <a:schemeClr val="bg1"/>
              </a:solidFill>
            </a:rPr>
            <a:t>Economie en Organisatie</a:t>
          </a:r>
        </a:p>
      </dgm:t>
    </dgm:pt>
    <dgm:pt modelId="{80BA0F62-948C-45F3-8C40-3B4B355FE3D0}" type="parTrans" cxnId="{02E75789-0095-4CE7-B50F-5F6234E69BD9}">
      <dgm:prSet/>
      <dgm:spPr/>
      <dgm:t>
        <a:bodyPr/>
        <a:lstStyle/>
        <a:p>
          <a:endParaRPr lang="nl-NL"/>
        </a:p>
      </dgm:t>
    </dgm:pt>
    <dgm:pt modelId="{6778A2A7-EC9E-45F4-AB18-2C3971B61EB1}" type="sibTrans" cxnId="{02E75789-0095-4CE7-B50F-5F6234E69BD9}">
      <dgm:prSet/>
      <dgm:spPr/>
      <dgm:t>
        <a:bodyPr/>
        <a:lstStyle/>
        <a:p>
          <a:endParaRPr lang="nl-NL"/>
        </a:p>
      </dgm:t>
    </dgm:pt>
    <dgm:pt modelId="{6C3853A2-2E53-4C45-A7C9-BFF64CC7ADEA}">
      <dgm:prSet phldrT="[Tekst]"/>
      <dgm:spPr>
        <a:solidFill>
          <a:schemeClr val="accent1"/>
        </a:solidFill>
      </dgm:spPr>
      <dgm:t>
        <a:bodyPr/>
        <a:lstStyle/>
        <a:p>
          <a:r>
            <a:rPr lang="nl-NL"/>
            <a:t>Moderne Talen en Wetenschappen</a:t>
          </a:r>
        </a:p>
      </dgm:t>
    </dgm:pt>
    <dgm:pt modelId="{9040CC9B-2328-4568-98B9-B9390E1EDAC1}" type="parTrans" cxnId="{B65D6CE8-A9F9-4839-BE8B-A463C23E98CC}">
      <dgm:prSet/>
      <dgm:spPr/>
      <dgm:t>
        <a:bodyPr/>
        <a:lstStyle/>
        <a:p>
          <a:endParaRPr lang="nl-NL"/>
        </a:p>
      </dgm:t>
    </dgm:pt>
    <dgm:pt modelId="{F3BC6922-FE5A-4375-A027-0E5C6E5ADDC8}" type="sibTrans" cxnId="{B65D6CE8-A9F9-4839-BE8B-A463C23E98CC}">
      <dgm:prSet/>
      <dgm:spPr/>
      <dgm:t>
        <a:bodyPr/>
        <a:lstStyle/>
        <a:p>
          <a:endParaRPr lang="nl-NL"/>
        </a:p>
      </dgm:t>
    </dgm:pt>
    <dgm:pt modelId="{A9E142ED-0248-406B-A7B0-99FE8FD256FC}">
      <dgm:prSet/>
      <dgm:spPr>
        <a:solidFill>
          <a:schemeClr val="accent1"/>
        </a:solidFill>
      </dgm:spPr>
      <dgm:t>
        <a:bodyPr/>
        <a:lstStyle/>
        <a:p>
          <a:r>
            <a:rPr lang="nl-NL"/>
            <a:t>Freinetpedagogie*</a:t>
          </a:r>
        </a:p>
      </dgm:t>
    </dgm:pt>
    <dgm:pt modelId="{B6226848-CC54-4863-92AF-30DD9740293D}" type="parTrans" cxnId="{BFD90B5F-C32B-42E3-A75A-0C53980229A1}">
      <dgm:prSet/>
      <dgm:spPr/>
      <dgm:t>
        <a:bodyPr/>
        <a:lstStyle/>
        <a:p>
          <a:endParaRPr lang="nl-NL"/>
        </a:p>
      </dgm:t>
    </dgm:pt>
    <dgm:pt modelId="{E595508B-03F7-4F00-A5AC-1FD8FA6DCF5B}" type="sibTrans" cxnId="{BFD90B5F-C32B-42E3-A75A-0C53980229A1}">
      <dgm:prSet/>
      <dgm:spPr/>
      <dgm:t>
        <a:bodyPr/>
        <a:lstStyle/>
        <a:p>
          <a:endParaRPr lang="nl-NL"/>
        </a:p>
      </dgm:t>
    </dgm:pt>
    <dgm:pt modelId="{1C5ABF63-4776-4D39-9D6F-EF3FCE057934}">
      <dgm:prSet/>
      <dgm:spPr>
        <a:solidFill>
          <a:schemeClr val="accent1"/>
        </a:solidFill>
      </dgm:spPr>
      <dgm:t>
        <a:bodyPr/>
        <a:lstStyle/>
        <a:p>
          <a:r>
            <a:rPr lang="nl-NL"/>
            <a:t>Sport*	</a:t>
          </a:r>
        </a:p>
      </dgm:t>
    </dgm:pt>
    <dgm:pt modelId="{4B52A979-8A7E-4223-8CE6-5FA3F5A610FF}" type="parTrans" cxnId="{9EE9BB3D-77D3-4856-A13A-F40C0B4D94E8}">
      <dgm:prSet/>
      <dgm:spPr/>
      <dgm:t>
        <a:bodyPr/>
        <a:lstStyle/>
        <a:p>
          <a:endParaRPr lang="nl-NL"/>
        </a:p>
      </dgm:t>
    </dgm:pt>
    <dgm:pt modelId="{8BE237A1-411D-48B8-A444-B47DDF17A282}" type="sibTrans" cxnId="{9EE9BB3D-77D3-4856-A13A-F40C0B4D94E8}">
      <dgm:prSet/>
      <dgm:spPr/>
      <dgm:t>
        <a:bodyPr/>
        <a:lstStyle/>
        <a:p>
          <a:endParaRPr lang="nl-NL"/>
        </a:p>
      </dgm:t>
    </dgm:pt>
    <dgm:pt modelId="{BAA246A4-EAEA-4E1A-9FF4-9C811DE2F5DC}">
      <dgm:prSet/>
      <dgm:spPr>
        <a:solidFill>
          <a:schemeClr val="accent1"/>
        </a:solidFill>
      </dgm:spPr>
      <dgm:t>
        <a:bodyPr/>
        <a:lstStyle/>
        <a:p>
          <a:r>
            <a:rPr lang="nl-NL"/>
            <a:t>Klassieke Talen</a:t>
          </a:r>
        </a:p>
      </dgm:t>
    </dgm:pt>
    <dgm:pt modelId="{7CAA85C7-2D7D-4BB3-B524-0CFE154E6CFA}" type="parTrans" cxnId="{D7A5DCF2-29D1-4523-B27B-E8BCE72CE7AF}">
      <dgm:prSet/>
      <dgm:spPr/>
      <dgm:t>
        <a:bodyPr/>
        <a:lstStyle/>
        <a:p>
          <a:endParaRPr lang="nl-BE"/>
        </a:p>
      </dgm:t>
    </dgm:pt>
    <dgm:pt modelId="{9B8768AC-9E61-4D7E-A1C6-3862AA6A1F61}" type="sibTrans" cxnId="{D7A5DCF2-29D1-4523-B27B-E8BCE72CE7AF}">
      <dgm:prSet/>
      <dgm:spPr/>
      <dgm:t>
        <a:bodyPr/>
        <a:lstStyle/>
        <a:p>
          <a:endParaRPr lang="nl-BE"/>
        </a:p>
      </dgm:t>
    </dgm:pt>
    <dgm:pt modelId="{7566BD6B-D2F1-4E58-8C36-F523E4BB70FD}">
      <dgm:prSet/>
      <dgm:spPr>
        <a:noFill/>
      </dgm:spPr>
      <dgm:t>
        <a:bodyPr/>
        <a:lstStyle/>
        <a:p>
          <a:r>
            <a:rPr lang="nl-NL"/>
            <a:t>Latijn</a:t>
          </a:r>
        </a:p>
      </dgm:t>
    </dgm:pt>
    <dgm:pt modelId="{5D2146B8-09B3-42F9-9FF7-F5C3996E9E05}" type="parTrans" cxnId="{A4A597D4-C6CF-4973-836F-86FD74D5EF01}">
      <dgm:prSet/>
      <dgm:spPr/>
      <dgm:t>
        <a:bodyPr/>
        <a:lstStyle/>
        <a:p>
          <a:endParaRPr lang="nl-BE"/>
        </a:p>
      </dgm:t>
    </dgm:pt>
    <dgm:pt modelId="{65461032-3D0A-4CDF-A640-9388D66163A4}" type="sibTrans" cxnId="{A4A597D4-C6CF-4973-836F-86FD74D5EF01}">
      <dgm:prSet/>
      <dgm:spPr/>
      <dgm:t>
        <a:bodyPr/>
        <a:lstStyle/>
        <a:p>
          <a:endParaRPr lang="nl-BE"/>
        </a:p>
      </dgm:t>
    </dgm:pt>
    <dgm:pt modelId="{4E5031D8-1875-450D-B157-E6C1CAA6448E}">
      <dgm:prSet/>
      <dgm:spPr>
        <a:noFill/>
      </dgm:spPr>
      <dgm:t>
        <a:bodyPr/>
        <a:lstStyle/>
        <a:p>
          <a:r>
            <a:rPr lang="nl-NL"/>
            <a:t>Grieks-Latijn</a:t>
          </a:r>
        </a:p>
      </dgm:t>
    </dgm:pt>
    <dgm:pt modelId="{12C727FD-B36F-4818-BF40-6BD714E3AD09}" type="parTrans" cxnId="{F9ABA2D5-38A2-40F6-81CD-CC9DE7CDEA64}">
      <dgm:prSet/>
      <dgm:spPr/>
      <dgm:t>
        <a:bodyPr/>
        <a:lstStyle/>
        <a:p>
          <a:endParaRPr lang="nl-BE"/>
        </a:p>
      </dgm:t>
    </dgm:pt>
    <dgm:pt modelId="{B142489A-9393-4F0C-88C2-30CDCA25A35B}" type="sibTrans" cxnId="{F9ABA2D5-38A2-40F6-81CD-CC9DE7CDEA64}">
      <dgm:prSet/>
      <dgm:spPr/>
      <dgm:t>
        <a:bodyPr/>
        <a:lstStyle/>
        <a:p>
          <a:endParaRPr lang="nl-BE"/>
        </a:p>
      </dgm:t>
    </dgm:pt>
    <dgm:pt modelId="{C4F9F40C-F2C8-4091-94B1-53CEFD5CF759}">
      <dgm:prSet/>
      <dgm:spPr>
        <a:solidFill>
          <a:schemeClr val="accent1"/>
        </a:solidFill>
      </dgm:spPr>
      <dgm:t>
        <a:bodyPr/>
        <a:lstStyle/>
        <a:p>
          <a:r>
            <a:rPr lang="nl-NL"/>
            <a:t>Kunst en Creatie*</a:t>
          </a:r>
        </a:p>
      </dgm:t>
    </dgm:pt>
    <dgm:pt modelId="{EC344252-D561-497A-93B1-ED6EE57D71BC}" type="parTrans" cxnId="{E1391033-760E-4762-ACF1-E907A560DA07}">
      <dgm:prSet/>
      <dgm:spPr/>
      <dgm:t>
        <a:bodyPr/>
        <a:lstStyle/>
        <a:p>
          <a:endParaRPr lang="nl-BE"/>
        </a:p>
      </dgm:t>
    </dgm:pt>
    <dgm:pt modelId="{4FB7237E-B26D-4AB8-8C6C-BBC562CEB6BC}" type="sibTrans" cxnId="{E1391033-760E-4762-ACF1-E907A560DA07}">
      <dgm:prSet/>
      <dgm:spPr/>
      <dgm:t>
        <a:bodyPr/>
        <a:lstStyle/>
        <a:p>
          <a:endParaRPr lang="nl-BE"/>
        </a:p>
      </dgm:t>
    </dgm:pt>
    <dgm:pt modelId="{72E4607C-71C0-495C-A0C6-BCE8AB9022F5}">
      <dgm:prSet/>
      <dgm:spPr>
        <a:solidFill>
          <a:schemeClr val="accent1"/>
        </a:solidFill>
      </dgm:spPr>
      <dgm:t>
        <a:bodyPr/>
        <a:lstStyle/>
        <a:p>
          <a:r>
            <a:rPr lang="nl-NL"/>
            <a:t>Maatschappij en Welzijn</a:t>
          </a:r>
        </a:p>
      </dgm:t>
    </dgm:pt>
    <dgm:pt modelId="{2B944B84-34C9-4CEB-BAB8-4854954402FE}" type="parTrans" cxnId="{0DE8C439-B3EE-443D-B8FE-DBE95D5B1E31}">
      <dgm:prSet/>
      <dgm:spPr/>
      <dgm:t>
        <a:bodyPr/>
        <a:lstStyle/>
        <a:p>
          <a:endParaRPr lang="nl-BE"/>
        </a:p>
      </dgm:t>
    </dgm:pt>
    <dgm:pt modelId="{D4AE3E68-5CB1-4732-B443-5E3861C8AF9E}" type="sibTrans" cxnId="{0DE8C439-B3EE-443D-B8FE-DBE95D5B1E31}">
      <dgm:prSet/>
      <dgm:spPr/>
      <dgm:t>
        <a:bodyPr/>
        <a:lstStyle/>
        <a:p>
          <a:endParaRPr lang="nl-BE"/>
        </a:p>
      </dgm:t>
    </dgm:pt>
    <dgm:pt modelId="{7D776074-7D91-4B4E-8E06-8D40A9AC6A64}">
      <dgm:prSet/>
      <dgm:spPr>
        <a:noFill/>
      </dgm:spPr>
      <dgm:t>
        <a:bodyPr/>
        <a:lstStyle/>
        <a:p>
          <a:r>
            <a:rPr lang="nl-NL"/>
            <a:t>Artistieke Vormgeving</a:t>
          </a:r>
        </a:p>
      </dgm:t>
    </dgm:pt>
    <dgm:pt modelId="{5D57D767-CE90-4F02-88EB-FCBEADC22B49}" type="parTrans" cxnId="{56011410-4935-46F5-BAB2-30BC9E34A164}">
      <dgm:prSet/>
      <dgm:spPr/>
      <dgm:t>
        <a:bodyPr/>
        <a:lstStyle/>
        <a:p>
          <a:endParaRPr lang="nl-BE"/>
        </a:p>
      </dgm:t>
    </dgm:pt>
    <dgm:pt modelId="{67D8E8EE-5675-4819-9D25-892113CF4035}" type="sibTrans" cxnId="{56011410-4935-46F5-BAB2-30BC9E34A164}">
      <dgm:prSet/>
      <dgm:spPr/>
      <dgm:t>
        <a:bodyPr/>
        <a:lstStyle/>
        <a:p>
          <a:endParaRPr lang="nl-BE"/>
        </a:p>
      </dgm:t>
    </dgm:pt>
    <dgm:pt modelId="{A2C1E75A-53E8-41DE-AA71-78C702559349}">
      <dgm:prSet/>
      <dgm:spPr>
        <a:noFill/>
      </dgm:spPr>
      <dgm:t>
        <a:bodyPr/>
        <a:lstStyle/>
        <a:p>
          <a:r>
            <a:rPr lang="nl-NL"/>
            <a:t>Ballet</a:t>
          </a:r>
        </a:p>
      </dgm:t>
    </dgm:pt>
    <dgm:pt modelId="{ABC9372D-D010-4866-8E77-50D06BDCF095}" type="parTrans" cxnId="{9CD17782-EEF8-47A8-9540-5FED1017AE63}">
      <dgm:prSet/>
      <dgm:spPr/>
      <dgm:t>
        <a:bodyPr/>
        <a:lstStyle/>
        <a:p>
          <a:endParaRPr lang="nl-BE"/>
        </a:p>
      </dgm:t>
    </dgm:pt>
    <dgm:pt modelId="{D55AE76D-D7C4-4338-8775-378D0581807C}" type="sibTrans" cxnId="{9CD17782-EEF8-47A8-9540-5FED1017AE63}">
      <dgm:prSet/>
      <dgm:spPr/>
      <dgm:t>
        <a:bodyPr/>
        <a:lstStyle/>
        <a:p>
          <a:endParaRPr lang="nl-BE"/>
        </a:p>
      </dgm:t>
    </dgm:pt>
    <dgm:pt modelId="{C9EEE74C-6C4C-4B8A-A39E-F3CB7DF23DCE}">
      <dgm:prSet/>
      <dgm:spPr>
        <a:noFill/>
      </dgm:spPr>
      <dgm:t>
        <a:bodyPr/>
        <a:lstStyle/>
        <a:p>
          <a:r>
            <a:rPr lang="nl-NL"/>
            <a:t>Creatie en Vormgeving</a:t>
          </a:r>
        </a:p>
      </dgm:t>
    </dgm:pt>
    <dgm:pt modelId="{4F24C7FE-399D-46CD-80EB-5A926A431C62}" type="parTrans" cxnId="{D61DDDF9-40E0-4ACF-9C74-8AC296AA0ACE}">
      <dgm:prSet/>
      <dgm:spPr/>
      <dgm:t>
        <a:bodyPr/>
        <a:lstStyle/>
        <a:p>
          <a:endParaRPr lang="nl-BE"/>
        </a:p>
      </dgm:t>
    </dgm:pt>
    <dgm:pt modelId="{C3FFF89B-352F-4EE5-AF66-339F8ADE15DA}" type="sibTrans" cxnId="{D61DDDF9-40E0-4ACF-9C74-8AC296AA0ACE}">
      <dgm:prSet/>
      <dgm:spPr/>
      <dgm:t>
        <a:bodyPr/>
        <a:lstStyle/>
        <a:p>
          <a:endParaRPr lang="nl-BE"/>
        </a:p>
      </dgm:t>
    </dgm:pt>
    <dgm:pt modelId="{44FFE2CF-C24A-4515-9D3C-C085D058E3B9}" type="pres">
      <dgm:prSet presAssocID="{2F4C268F-D5DC-485C-B967-D36F4A7BA70E}" presName="linear" presStyleCnt="0">
        <dgm:presLayoutVars>
          <dgm:animLvl val="lvl"/>
          <dgm:resizeHandles val="exact"/>
        </dgm:presLayoutVars>
      </dgm:prSet>
      <dgm:spPr/>
    </dgm:pt>
    <dgm:pt modelId="{B68D7693-F2B7-4CEE-AF3A-8888061B1BBC}" type="pres">
      <dgm:prSet presAssocID="{49CAF5E3-06CD-4F39-BBD7-E4AE9DC769E5}" presName="parentText" presStyleLbl="node1" presStyleIdx="0" presStyleCnt="7" custLinFactNeighborX="-599" custLinFactNeighborY="-37812">
        <dgm:presLayoutVars>
          <dgm:chMax val="0"/>
          <dgm:bulletEnabled val="1"/>
        </dgm:presLayoutVars>
      </dgm:prSet>
      <dgm:spPr/>
    </dgm:pt>
    <dgm:pt modelId="{9F469F99-52B8-4510-B2DC-A07AE584111C}" type="pres">
      <dgm:prSet presAssocID="{6778A2A7-EC9E-45F4-AB18-2C3971B61EB1}" presName="spacer" presStyleCnt="0"/>
      <dgm:spPr/>
    </dgm:pt>
    <dgm:pt modelId="{890959FC-DACD-4268-9EBE-287293DDEB46}" type="pres">
      <dgm:prSet presAssocID="{A9E142ED-0248-406B-A7B0-99FE8FD256FC}" presName="parentText" presStyleLbl="node1" presStyleIdx="1" presStyleCnt="7">
        <dgm:presLayoutVars>
          <dgm:chMax val="0"/>
          <dgm:bulletEnabled val="1"/>
        </dgm:presLayoutVars>
      </dgm:prSet>
      <dgm:spPr/>
    </dgm:pt>
    <dgm:pt modelId="{14DB5C4C-E72C-47F7-97ED-4C3753D75449}" type="pres">
      <dgm:prSet presAssocID="{E595508B-03F7-4F00-A5AC-1FD8FA6DCF5B}" presName="spacer" presStyleCnt="0"/>
      <dgm:spPr/>
    </dgm:pt>
    <dgm:pt modelId="{F9D91899-4D3C-4D45-A0B5-1EE657147115}" type="pres">
      <dgm:prSet presAssocID="{BAA246A4-EAEA-4E1A-9FF4-9C811DE2F5DC}" presName="parentText" presStyleLbl="node1" presStyleIdx="2" presStyleCnt="7">
        <dgm:presLayoutVars>
          <dgm:chMax val="0"/>
          <dgm:bulletEnabled val="1"/>
        </dgm:presLayoutVars>
      </dgm:prSet>
      <dgm:spPr/>
    </dgm:pt>
    <dgm:pt modelId="{FF3B0C22-7484-4731-B7A0-119CA6EF07F0}" type="pres">
      <dgm:prSet presAssocID="{BAA246A4-EAEA-4E1A-9FF4-9C811DE2F5DC}" presName="childText" presStyleLbl="revTx" presStyleIdx="0" presStyleCnt="2">
        <dgm:presLayoutVars>
          <dgm:bulletEnabled val="1"/>
        </dgm:presLayoutVars>
      </dgm:prSet>
      <dgm:spPr/>
    </dgm:pt>
    <dgm:pt modelId="{46B1188C-E140-414D-B2AA-4F24AC88A6AD}" type="pres">
      <dgm:prSet presAssocID="{C4F9F40C-F2C8-4091-94B1-53CEFD5CF759}" presName="parentText" presStyleLbl="node1" presStyleIdx="3" presStyleCnt="7">
        <dgm:presLayoutVars>
          <dgm:chMax val="0"/>
          <dgm:bulletEnabled val="1"/>
        </dgm:presLayoutVars>
      </dgm:prSet>
      <dgm:spPr/>
    </dgm:pt>
    <dgm:pt modelId="{6F456907-8315-4E3C-A0FC-CEF924EFBEFF}" type="pres">
      <dgm:prSet presAssocID="{C4F9F40C-F2C8-4091-94B1-53CEFD5CF759}" presName="childText" presStyleLbl="revTx" presStyleIdx="1" presStyleCnt="2">
        <dgm:presLayoutVars>
          <dgm:bulletEnabled val="1"/>
        </dgm:presLayoutVars>
      </dgm:prSet>
      <dgm:spPr/>
    </dgm:pt>
    <dgm:pt modelId="{5A85701E-43CF-47E2-B974-8AA13493E661}" type="pres">
      <dgm:prSet presAssocID="{72E4607C-71C0-495C-A0C6-BCE8AB9022F5}" presName="parentText" presStyleLbl="node1" presStyleIdx="4" presStyleCnt="7">
        <dgm:presLayoutVars>
          <dgm:chMax val="0"/>
          <dgm:bulletEnabled val="1"/>
        </dgm:presLayoutVars>
      </dgm:prSet>
      <dgm:spPr/>
    </dgm:pt>
    <dgm:pt modelId="{DA3B869C-EE40-4662-9C20-03CFD01D69E2}" type="pres">
      <dgm:prSet presAssocID="{D4AE3E68-5CB1-4732-B443-5E3861C8AF9E}" presName="spacer" presStyleCnt="0"/>
      <dgm:spPr/>
    </dgm:pt>
    <dgm:pt modelId="{B71E7091-4387-4E29-AFC2-D178D5722184}" type="pres">
      <dgm:prSet presAssocID="{6C3853A2-2E53-4C45-A7C9-BFF64CC7ADEA}" presName="parentText" presStyleLbl="node1" presStyleIdx="5" presStyleCnt="7" custLinFactNeighborY="-1343">
        <dgm:presLayoutVars>
          <dgm:chMax val="0"/>
          <dgm:bulletEnabled val="1"/>
        </dgm:presLayoutVars>
      </dgm:prSet>
      <dgm:spPr/>
    </dgm:pt>
    <dgm:pt modelId="{8BF630DD-E278-4BA4-812A-6F456B7862FA}" type="pres">
      <dgm:prSet presAssocID="{F3BC6922-FE5A-4375-A027-0E5C6E5ADDC8}" presName="spacer" presStyleCnt="0"/>
      <dgm:spPr/>
    </dgm:pt>
    <dgm:pt modelId="{5F585F40-5DA0-47D4-B04E-73C5E9D0A5F6}" type="pres">
      <dgm:prSet presAssocID="{1C5ABF63-4776-4D39-9D6F-EF3FCE057934}" presName="parentText" presStyleLbl="node1" presStyleIdx="6" presStyleCnt="7">
        <dgm:presLayoutVars>
          <dgm:chMax val="0"/>
          <dgm:bulletEnabled val="1"/>
        </dgm:presLayoutVars>
      </dgm:prSet>
      <dgm:spPr/>
    </dgm:pt>
  </dgm:ptLst>
  <dgm:cxnLst>
    <dgm:cxn modelId="{5904BB00-48D5-4250-BD21-E7A50C6CAC5C}" type="presOf" srcId="{7D776074-7D91-4B4E-8E06-8D40A9AC6A64}" destId="{6F456907-8315-4E3C-A0FC-CEF924EFBEFF}" srcOrd="0" destOrd="0" presId="urn:microsoft.com/office/officeart/2005/8/layout/vList2"/>
    <dgm:cxn modelId="{56011410-4935-46F5-BAB2-30BC9E34A164}" srcId="{C4F9F40C-F2C8-4091-94B1-53CEFD5CF759}" destId="{7D776074-7D91-4B4E-8E06-8D40A9AC6A64}" srcOrd="0" destOrd="0" parTransId="{5D57D767-CE90-4F02-88EB-FCBEADC22B49}" sibTransId="{67D8E8EE-5675-4819-9D25-892113CF4035}"/>
    <dgm:cxn modelId="{42C8D016-D136-4460-A0C2-FCF179CF8E7E}" type="presOf" srcId="{72E4607C-71C0-495C-A0C6-BCE8AB9022F5}" destId="{5A85701E-43CF-47E2-B974-8AA13493E661}" srcOrd="0" destOrd="0" presId="urn:microsoft.com/office/officeart/2005/8/layout/vList2"/>
    <dgm:cxn modelId="{E45CA124-3A4E-47A4-B2AC-1DBB3A346ED4}" type="presOf" srcId="{C4F9F40C-F2C8-4091-94B1-53CEFD5CF759}" destId="{46B1188C-E140-414D-B2AA-4F24AC88A6AD}" srcOrd="0" destOrd="0" presId="urn:microsoft.com/office/officeart/2005/8/layout/vList2"/>
    <dgm:cxn modelId="{3A6B762A-DF34-49E2-9906-1C51603E4EEA}" type="presOf" srcId="{49CAF5E3-06CD-4F39-BBD7-E4AE9DC769E5}" destId="{B68D7693-F2B7-4CEE-AF3A-8888061B1BBC}" srcOrd="0" destOrd="0" presId="urn:microsoft.com/office/officeart/2005/8/layout/vList2"/>
    <dgm:cxn modelId="{E1391033-760E-4762-ACF1-E907A560DA07}" srcId="{2F4C268F-D5DC-485C-B967-D36F4A7BA70E}" destId="{C4F9F40C-F2C8-4091-94B1-53CEFD5CF759}" srcOrd="3" destOrd="0" parTransId="{EC344252-D561-497A-93B1-ED6EE57D71BC}" sibTransId="{4FB7237E-B26D-4AB8-8C6C-BBC562CEB6BC}"/>
    <dgm:cxn modelId="{0DE8C439-B3EE-443D-B8FE-DBE95D5B1E31}" srcId="{2F4C268F-D5DC-485C-B967-D36F4A7BA70E}" destId="{72E4607C-71C0-495C-A0C6-BCE8AB9022F5}" srcOrd="4" destOrd="0" parTransId="{2B944B84-34C9-4CEB-BAB8-4854954402FE}" sibTransId="{D4AE3E68-5CB1-4732-B443-5E3861C8AF9E}"/>
    <dgm:cxn modelId="{9EE9BB3D-77D3-4856-A13A-F40C0B4D94E8}" srcId="{2F4C268F-D5DC-485C-B967-D36F4A7BA70E}" destId="{1C5ABF63-4776-4D39-9D6F-EF3FCE057934}" srcOrd="6" destOrd="0" parTransId="{4B52A979-8A7E-4223-8CE6-5FA3F5A610FF}" sibTransId="{8BE237A1-411D-48B8-A444-B47DDF17A282}"/>
    <dgm:cxn modelId="{B64B3459-6525-4140-8228-A4740F6BB989}" type="presOf" srcId="{A2C1E75A-53E8-41DE-AA71-78C702559349}" destId="{6F456907-8315-4E3C-A0FC-CEF924EFBEFF}" srcOrd="0" destOrd="1" presId="urn:microsoft.com/office/officeart/2005/8/layout/vList2"/>
    <dgm:cxn modelId="{BFD90B5F-C32B-42E3-A75A-0C53980229A1}" srcId="{2F4C268F-D5DC-485C-B967-D36F4A7BA70E}" destId="{A9E142ED-0248-406B-A7B0-99FE8FD256FC}" srcOrd="1" destOrd="0" parTransId="{B6226848-CC54-4863-92AF-30DD9740293D}" sibTransId="{E595508B-03F7-4F00-A5AC-1FD8FA6DCF5B}"/>
    <dgm:cxn modelId="{0DA06964-AC5E-4274-AFD5-DC9B46C22292}" type="presOf" srcId="{2F4C268F-D5DC-485C-B967-D36F4A7BA70E}" destId="{44FFE2CF-C24A-4515-9D3C-C085D058E3B9}" srcOrd="0" destOrd="0" presId="urn:microsoft.com/office/officeart/2005/8/layout/vList2"/>
    <dgm:cxn modelId="{869BF36A-76C8-41F8-8BBE-239068609D47}" type="presOf" srcId="{BAA246A4-EAEA-4E1A-9FF4-9C811DE2F5DC}" destId="{F9D91899-4D3C-4D45-A0B5-1EE657147115}" srcOrd="0" destOrd="0" presId="urn:microsoft.com/office/officeart/2005/8/layout/vList2"/>
    <dgm:cxn modelId="{C4F38A71-3609-4228-8287-546B65E0CF4D}" type="presOf" srcId="{A9E142ED-0248-406B-A7B0-99FE8FD256FC}" destId="{890959FC-DACD-4268-9EBE-287293DDEB46}" srcOrd="0" destOrd="0" presId="urn:microsoft.com/office/officeart/2005/8/layout/vList2"/>
    <dgm:cxn modelId="{7F9CD876-035A-4ABD-B00A-B07C3820030E}" type="presOf" srcId="{4E5031D8-1875-450D-B157-E6C1CAA6448E}" destId="{FF3B0C22-7484-4731-B7A0-119CA6EF07F0}" srcOrd="0" destOrd="1" presId="urn:microsoft.com/office/officeart/2005/8/layout/vList2"/>
    <dgm:cxn modelId="{9CD17782-EEF8-47A8-9540-5FED1017AE63}" srcId="{C4F9F40C-F2C8-4091-94B1-53CEFD5CF759}" destId="{A2C1E75A-53E8-41DE-AA71-78C702559349}" srcOrd="1" destOrd="0" parTransId="{ABC9372D-D010-4866-8E77-50D06BDCF095}" sibTransId="{D55AE76D-D7C4-4338-8775-378D0581807C}"/>
    <dgm:cxn modelId="{02E75789-0095-4CE7-B50F-5F6234E69BD9}" srcId="{2F4C268F-D5DC-485C-B967-D36F4A7BA70E}" destId="{49CAF5E3-06CD-4F39-BBD7-E4AE9DC769E5}" srcOrd="0" destOrd="0" parTransId="{80BA0F62-948C-45F3-8C40-3B4B355FE3D0}" sibTransId="{6778A2A7-EC9E-45F4-AB18-2C3971B61EB1}"/>
    <dgm:cxn modelId="{779C778A-412C-4557-A37A-0A332F9FCCD1}" type="presOf" srcId="{C9EEE74C-6C4C-4B8A-A39E-F3CB7DF23DCE}" destId="{6F456907-8315-4E3C-A0FC-CEF924EFBEFF}" srcOrd="0" destOrd="2" presId="urn:microsoft.com/office/officeart/2005/8/layout/vList2"/>
    <dgm:cxn modelId="{01B7D6A8-3D96-4B00-819A-47A60BCEEEEF}" type="presOf" srcId="{7566BD6B-D2F1-4E58-8C36-F523E4BB70FD}" destId="{FF3B0C22-7484-4731-B7A0-119CA6EF07F0}" srcOrd="0" destOrd="0" presId="urn:microsoft.com/office/officeart/2005/8/layout/vList2"/>
    <dgm:cxn modelId="{C99278CE-FEBF-4D22-AC61-1D9405FA1F87}" type="presOf" srcId="{1C5ABF63-4776-4D39-9D6F-EF3FCE057934}" destId="{5F585F40-5DA0-47D4-B04E-73C5E9D0A5F6}" srcOrd="0" destOrd="0" presId="urn:microsoft.com/office/officeart/2005/8/layout/vList2"/>
    <dgm:cxn modelId="{A4A597D4-C6CF-4973-836F-86FD74D5EF01}" srcId="{BAA246A4-EAEA-4E1A-9FF4-9C811DE2F5DC}" destId="{7566BD6B-D2F1-4E58-8C36-F523E4BB70FD}" srcOrd="0" destOrd="0" parTransId="{5D2146B8-09B3-42F9-9FF7-F5C3996E9E05}" sibTransId="{65461032-3D0A-4CDF-A640-9388D66163A4}"/>
    <dgm:cxn modelId="{F9ABA2D5-38A2-40F6-81CD-CC9DE7CDEA64}" srcId="{BAA246A4-EAEA-4E1A-9FF4-9C811DE2F5DC}" destId="{4E5031D8-1875-450D-B157-E6C1CAA6448E}" srcOrd="1" destOrd="0" parTransId="{12C727FD-B36F-4818-BF40-6BD714E3AD09}" sibTransId="{B142489A-9393-4F0C-88C2-30CDCA25A35B}"/>
    <dgm:cxn modelId="{B65D6CE8-A9F9-4839-BE8B-A463C23E98CC}" srcId="{2F4C268F-D5DC-485C-B967-D36F4A7BA70E}" destId="{6C3853A2-2E53-4C45-A7C9-BFF64CC7ADEA}" srcOrd="5" destOrd="0" parTransId="{9040CC9B-2328-4568-98B9-B9390E1EDAC1}" sibTransId="{F3BC6922-FE5A-4375-A027-0E5C6E5ADDC8}"/>
    <dgm:cxn modelId="{D7A5DCF2-29D1-4523-B27B-E8BCE72CE7AF}" srcId="{2F4C268F-D5DC-485C-B967-D36F4A7BA70E}" destId="{BAA246A4-EAEA-4E1A-9FF4-9C811DE2F5DC}" srcOrd="2" destOrd="0" parTransId="{7CAA85C7-2D7D-4BB3-B524-0CFE154E6CFA}" sibTransId="{9B8768AC-9E61-4D7E-A1C6-3862AA6A1F61}"/>
    <dgm:cxn modelId="{37C7EDF6-D7E3-49A7-A14E-27FC2F1D6F60}" type="presOf" srcId="{6C3853A2-2E53-4C45-A7C9-BFF64CC7ADEA}" destId="{B71E7091-4387-4E29-AFC2-D178D5722184}" srcOrd="0" destOrd="0" presId="urn:microsoft.com/office/officeart/2005/8/layout/vList2"/>
    <dgm:cxn modelId="{D61DDDF9-40E0-4ACF-9C74-8AC296AA0ACE}" srcId="{C4F9F40C-F2C8-4091-94B1-53CEFD5CF759}" destId="{C9EEE74C-6C4C-4B8A-A39E-F3CB7DF23DCE}" srcOrd="2" destOrd="0" parTransId="{4F24C7FE-399D-46CD-80EB-5A926A431C62}" sibTransId="{C3FFF89B-352F-4EE5-AF66-339F8ADE15DA}"/>
    <dgm:cxn modelId="{76A65048-7DBE-465E-A48E-51C0C6BD9BAC}" type="presParOf" srcId="{44FFE2CF-C24A-4515-9D3C-C085D058E3B9}" destId="{B68D7693-F2B7-4CEE-AF3A-8888061B1BBC}" srcOrd="0" destOrd="0" presId="urn:microsoft.com/office/officeart/2005/8/layout/vList2"/>
    <dgm:cxn modelId="{4FAF3A2C-C250-4C3A-9705-76083303F0DF}" type="presParOf" srcId="{44FFE2CF-C24A-4515-9D3C-C085D058E3B9}" destId="{9F469F99-52B8-4510-B2DC-A07AE584111C}" srcOrd="1" destOrd="0" presId="urn:microsoft.com/office/officeart/2005/8/layout/vList2"/>
    <dgm:cxn modelId="{F21F93C2-556D-463B-A2EA-83CA41A7A035}" type="presParOf" srcId="{44FFE2CF-C24A-4515-9D3C-C085D058E3B9}" destId="{890959FC-DACD-4268-9EBE-287293DDEB46}" srcOrd="2" destOrd="0" presId="urn:microsoft.com/office/officeart/2005/8/layout/vList2"/>
    <dgm:cxn modelId="{F9C2FBA9-F9E6-466D-8008-A06C683BE717}" type="presParOf" srcId="{44FFE2CF-C24A-4515-9D3C-C085D058E3B9}" destId="{14DB5C4C-E72C-47F7-97ED-4C3753D75449}" srcOrd="3" destOrd="0" presId="urn:microsoft.com/office/officeart/2005/8/layout/vList2"/>
    <dgm:cxn modelId="{8CA3BA9F-8CF6-480D-8D3E-8A7F6DAA34E2}" type="presParOf" srcId="{44FFE2CF-C24A-4515-9D3C-C085D058E3B9}" destId="{F9D91899-4D3C-4D45-A0B5-1EE657147115}" srcOrd="4" destOrd="0" presId="urn:microsoft.com/office/officeart/2005/8/layout/vList2"/>
    <dgm:cxn modelId="{5C08EE3A-4A94-4356-9B7A-B8DAEA64926D}" type="presParOf" srcId="{44FFE2CF-C24A-4515-9D3C-C085D058E3B9}" destId="{FF3B0C22-7484-4731-B7A0-119CA6EF07F0}" srcOrd="5" destOrd="0" presId="urn:microsoft.com/office/officeart/2005/8/layout/vList2"/>
    <dgm:cxn modelId="{273C7ABC-FEF6-4F36-9504-0F6965B376D1}" type="presParOf" srcId="{44FFE2CF-C24A-4515-9D3C-C085D058E3B9}" destId="{46B1188C-E140-414D-B2AA-4F24AC88A6AD}" srcOrd="6" destOrd="0" presId="urn:microsoft.com/office/officeart/2005/8/layout/vList2"/>
    <dgm:cxn modelId="{2975720A-A6C1-42C3-BF53-06A44479FADF}" type="presParOf" srcId="{44FFE2CF-C24A-4515-9D3C-C085D058E3B9}" destId="{6F456907-8315-4E3C-A0FC-CEF924EFBEFF}" srcOrd="7" destOrd="0" presId="urn:microsoft.com/office/officeart/2005/8/layout/vList2"/>
    <dgm:cxn modelId="{B5C989DC-C96E-4A5E-8B05-7F09E20DAFA0}" type="presParOf" srcId="{44FFE2CF-C24A-4515-9D3C-C085D058E3B9}" destId="{5A85701E-43CF-47E2-B974-8AA13493E661}" srcOrd="8" destOrd="0" presId="urn:microsoft.com/office/officeart/2005/8/layout/vList2"/>
    <dgm:cxn modelId="{F2D85B2C-A9F3-4A67-A0F3-442F906D81F9}" type="presParOf" srcId="{44FFE2CF-C24A-4515-9D3C-C085D058E3B9}" destId="{DA3B869C-EE40-4662-9C20-03CFD01D69E2}" srcOrd="9" destOrd="0" presId="urn:microsoft.com/office/officeart/2005/8/layout/vList2"/>
    <dgm:cxn modelId="{6D917968-B5D0-48F7-8373-57BDBCFFF70E}" type="presParOf" srcId="{44FFE2CF-C24A-4515-9D3C-C085D058E3B9}" destId="{B71E7091-4387-4E29-AFC2-D178D5722184}" srcOrd="10" destOrd="0" presId="urn:microsoft.com/office/officeart/2005/8/layout/vList2"/>
    <dgm:cxn modelId="{11F11035-5C17-433C-AD78-1AA393B8D55A}" type="presParOf" srcId="{44FFE2CF-C24A-4515-9D3C-C085D058E3B9}" destId="{8BF630DD-E278-4BA4-812A-6F456B7862FA}" srcOrd="11" destOrd="0" presId="urn:microsoft.com/office/officeart/2005/8/layout/vList2"/>
    <dgm:cxn modelId="{AE872AF1-8CCC-4799-BF81-EBE107C28AF0}" type="presParOf" srcId="{44FFE2CF-C24A-4515-9D3C-C085D058E3B9}" destId="{5F585F40-5DA0-47D4-B04E-73C5E9D0A5F6}" srcOrd="12" destOrd="0" presId="urn:microsoft.com/office/officeart/2005/8/layout/vList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F4C268F-D5DC-485C-B967-D36F4A7BA70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nl-NL"/>
        </a:p>
      </dgm:t>
    </dgm:pt>
    <dgm:pt modelId="{49CAF5E3-06CD-4F39-BBD7-E4AE9DC769E5}">
      <dgm:prSet phldrT="[Tekst]" custT="1"/>
      <dgm:spPr>
        <a:solidFill>
          <a:schemeClr val="accent1"/>
        </a:solidFill>
      </dgm:spPr>
      <dgm:t>
        <a:bodyPr/>
        <a:lstStyle/>
        <a:p>
          <a:r>
            <a:rPr lang="nl-NL" sz="2000" baseline="0">
              <a:solidFill>
                <a:schemeClr val="bg1"/>
              </a:solidFill>
            </a:rPr>
            <a:t>STEM - Wetenschappen</a:t>
          </a:r>
        </a:p>
      </dgm:t>
    </dgm:pt>
    <dgm:pt modelId="{80BA0F62-948C-45F3-8C40-3B4B355FE3D0}" type="parTrans" cxnId="{02E75789-0095-4CE7-B50F-5F6234E69BD9}">
      <dgm:prSet/>
      <dgm:spPr/>
      <dgm:t>
        <a:bodyPr/>
        <a:lstStyle/>
        <a:p>
          <a:endParaRPr lang="nl-NL"/>
        </a:p>
      </dgm:t>
    </dgm:pt>
    <dgm:pt modelId="{6778A2A7-EC9E-45F4-AB18-2C3971B61EB1}" type="sibTrans" cxnId="{02E75789-0095-4CE7-B50F-5F6234E69BD9}">
      <dgm:prSet/>
      <dgm:spPr/>
      <dgm:t>
        <a:bodyPr/>
        <a:lstStyle/>
        <a:p>
          <a:endParaRPr lang="nl-NL"/>
        </a:p>
      </dgm:t>
    </dgm:pt>
    <dgm:pt modelId="{8F3EED0E-33B0-47D3-B15F-BDE5A620D98A}">
      <dgm:prSet phldrT="[Tekst]" custT="1"/>
      <dgm:spPr/>
      <dgm:t>
        <a:bodyPr/>
        <a:lstStyle/>
        <a:p>
          <a:r>
            <a:rPr lang="nl-NL" sz="1600" baseline="0"/>
            <a:t>Industriële Wetenschappen</a:t>
          </a:r>
        </a:p>
      </dgm:t>
    </dgm:pt>
    <dgm:pt modelId="{8177B38A-00A0-48B5-9C55-18419694285C}" type="parTrans" cxnId="{73878302-2E61-4887-9FB1-939C7748C5BC}">
      <dgm:prSet/>
      <dgm:spPr/>
      <dgm:t>
        <a:bodyPr/>
        <a:lstStyle/>
        <a:p>
          <a:endParaRPr lang="nl-NL"/>
        </a:p>
      </dgm:t>
    </dgm:pt>
    <dgm:pt modelId="{6E14CEE4-5E83-4977-AF42-9F70E743ED3F}" type="sibTrans" cxnId="{73878302-2E61-4887-9FB1-939C7748C5BC}">
      <dgm:prSet/>
      <dgm:spPr/>
      <dgm:t>
        <a:bodyPr/>
        <a:lstStyle/>
        <a:p>
          <a:endParaRPr lang="nl-NL"/>
        </a:p>
      </dgm:t>
    </dgm:pt>
    <dgm:pt modelId="{A9E142ED-0248-406B-A7B0-99FE8FD256FC}">
      <dgm:prSet custT="1"/>
      <dgm:spPr>
        <a:solidFill>
          <a:schemeClr val="accent1"/>
        </a:solidFill>
      </dgm:spPr>
      <dgm:t>
        <a:bodyPr/>
        <a:lstStyle/>
        <a:p>
          <a:r>
            <a:rPr lang="nl-NL" sz="2000" baseline="0"/>
            <a:t>Steinerpedagogie</a:t>
          </a:r>
          <a:endParaRPr lang="nl-NL" sz="2000"/>
        </a:p>
      </dgm:t>
    </dgm:pt>
    <dgm:pt modelId="{B6226848-CC54-4863-92AF-30DD9740293D}" type="parTrans" cxnId="{BFD90B5F-C32B-42E3-A75A-0C53980229A1}">
      <dgm:prSet/>
      <dgm:spPr/>
      <dgm:t>
        <a:bodyPr/>
        <a:lstStyle/>
        <a:p>
          <a:endParaRPr lang="nl-NL"/>
        </a:p>
      </dgm:t>
    </dgm:pt>
    <dgm:pt modelId="{E595508B-03F7-4F00-A5AC-1FD8FA6DCF5B}" type="sibTrans" cxnId="{BFD90B5F-C32B-42E3-A75A-0C53980229A1}">
      <dgm:prSet/>
      <dgm:spPr/>
      <dgm:t>
        <a:bodyPr/>
        <a:lstStyle/>
        <a:p>
          <a:endParaRPr lang="nl-NL"/>
        </a:p>
      </dgm:t>
    </dgm:pt>
    <dgm:pt modelId="{E4D95E81-1508-4DC0-85A9-4BD68EECE8D4}">
      <dgm:prSet phldrT="[Tekst]" custT="1"/>
      <dgm:spPr>
        <a:solidFill>
          <a:schemeClr val="accent1"/>
        </a:solidFill>
      </dgm:spPr>
      <dgm:t>
        <a:bodyPr/>
        <a:lstStyle/>
        <a:p>
          <a:r>
            <a:rPr lang="nl-NL" sz="2000" baseline="0"/>
            <a:t>STEM – Technieken</a:t>
          </a:r>
        </a:p>
      </dgm:t>
    </dgm:pt>
    <dgm:pt modelId="{36413ECC-07EC-4FF1-B440-6798E8C1D0FC}" type="parTrans" cxnId="{CC75FA01-35B6-47CF-8BEA-75E1AA9AFBF7}">
      <dgm:prSet/>
      <dgm:spPr/>
      <dgm:t>
        <a:bodyPr/>
        <a:lstStyle/>
        <a:p>
          <a:endParaRPr lang="nl-NL"/>
        </a:p>
      </dgm:t>
    </dgm:pt>
    <dgm:pt modelId="{EED281CB-F642-43D5-B0B5-3ED48A5C2B59}" type="sibTrans" cxnId="{CC75FA01-35B6-47CF-8BEA-75E1AA9AFBF7}">
      <dgm:prSet/>
      <dgm:spPr/>
      <dgm:t>
        <a:bodyPr/>
        <a:lstStyle/>
        <a:p>
          <a:endParaRPr lang="nl-NL"/>
        </a:p>
      </dgm:t>
    </dgm:pt>
    <dgm:pt modelId="{67F31383-67FC-4942-8EA6-44DB7B219409}">
      <dgm:prSet custT="1"/>
      <dgm:spPr>
        <a:solidFill>
          <a:schemeClr val="accent1"/>
        </a:solidFill>
      </dgm:spPr>
      <dgm:t>
        <a:bodyPr/>
        <a:lstStyle/>
        <a:p>
          <a:r>
            <a:rPr lang="nl-NL" sz="2000" baseline="0"/>
            <a:t>Topsport* </a:t>
          </a:r>
        </a:p>
      </dgm:t>
    </dgm:pt>
    <dgm:pt modelId="{4D1F9644-4444-4D23-86BF-991B80DBA5EB}" type="parTrans" cxnId="{0E5E93B9-92AF-4052-AA87-998B3BFADEA9}">
      <dgm:prSet/>
      <dgm:spPr/>
      <dgm:t>
        <a:bodyPr/>
        <a:lstStyle/>
        <a:p>
          <a:endParaRPr lang="nl-NL"/>
        </a:p>
      </dgm:t>
    </dgm:pt>
    <dgm:pt modelId="{5EAC22F1-7FF5-4C31-B4C3-6C64E7613112}" type="sibTrans" cxnId="{0E5E93B9-92AF-4052-AA87-998B3BFADEA9}">
      <dgm:prSet/>
      <dgm:spPr/>
      <dgm:t>
        <a:bodyPr/>
        <a:lstStyle/>
        <a:p>
          <a:endParaRPr lang="nl-NL"/>
        </a:p>
      </dgm:t>
    </dgm:pt>
    <dgm:pt modelId="{27883637-A8E2-4AD1-929F-6FC809DC5498}">
      <dgm:prSet custT="1"/>
      <dgm:spPr>
        <a:solidFill>
          <a:schemeClr val="accent1"/>
        </a:solidFill>
      </dgm:spPr>
      <dgm:t>
        <a:bodyPr/>
        <a:lstStyle/>
        <a:p>
          <a:r>
            <a:rPr lang="nl-NL" sz="2000" baseline="0" err="1"/>
            <a:t>Yeshiva</a:t>
          </a:r>
          <a:endParaRPr lang="nl-NL" sz="2000" baseline="0"/>
        </a:p>
      </dgm:t>
    </dgm:pt>
    <dgm:pt modelId="{1B8D198E-E727-4054-B524-78195CE2F8F7}" type="parTrans" cxnId="{97ABAA43-5E04-4596-B223-BCAAC29F2EAA}">
      <dgm:prSet/>
      <dgm:spPr/>
      <dgm:t>
        <a:bodyPr/>
        <a:lstStyle/>
        <a:p>
          <a:endParaRPr lang="nl-NL"/>
        </a:p>
      </dgm:t>
    </dgm:pt>
    <dgm:pt modelId="{2827D268-59EE-4C55-844F-CB591F9EA72C}" type="sibTrans" cxnId="{97ABAA43-5E04-4596-B223-BCAAC29F2EAA}">
      <dgm:prSet/>
      <dgm:spPr/>
      <dgm:t>
        <a:bodyPr/>
        <a:lstStyle/>
        <a:p>
          <a:endParaRPr lang="nl-NL"/>
        </a:p>
      </dgm:t>
    </dgm:pt>
    <dgm:pt modelId="{93E3FFEB-A7BF-4C72-9EBB-DA4DAE4F354C}">
      <dgm:prSet phldrT="[Tekst]" custT="1"/>
      <dgm:spPr/>
      <dgm:t>
        <a:bodyPr/>
        <a:lstStyle/>
        <a:p>
          <a:r>
            <a:rPr lang="nl-NL" sz="1600" baseline="0"/>
            <a:t>Techniek - Wetenschappen</a:t>
          </a:r>
        </a:p>
      </dgm:t>
    </dgm:pt>
    <dgm:pt modelId="{FEA17C3A-C3B9-4152-9693-90E0AE0E5514}" type="sibTrans" cxnId="{E5A6F839-85D2-4E9A-99CB-9016049D9D9A}">
      <dgm:prSet/>
      <dgm:spPr/>
      <dgm:t>
        <a:bodyPr/>
        <a:lstStyle/>
        <a:p>
          <a:endParaRPr lang="nl-NL"/>
        </a:p>
      </dgm:t>
    </dgm:pt>
    <dgm:pt modelId="{10F1DBC1-15F3-4182-8D82-CA7C57563BAA}" type="parTrans" cxnId="{E5A6F839-85D2-4E9A-99CB-9016049D9D9A}">
      <dgm:prSet/>
      <dgm:spPr/>
      <dgm:t>
        <a:bodyPr/>
        <a:lstStyle/>
        <a:p>
          <a:endParaRPr lang="nl-NL"/>
        </a:p>
      </dgm:t>
    </dgm:pt>
    <dgm:pt modelId="{2F41668F-8B5E-4088-B0C7-4D8B10626870}">
      <dgm:prSet custT="1"/>
      <dgm:spPr>
        <a:solidFill>
          <a:schemeClr val="accent1"/>
        </a:solidFill>
      </dgm:spPr>
      <dgm:t>
        <a:bodyPr/>
        <a:lstStyle/>
        <a:p>
          <a:r>
            <a:rPr lang="nl-NL" sz="2000" baseline="0"/>
            <a:t>Voeding en Horeca*</a:t>
          </a:r>
        </a:p>
      </dgm:t>
    </dgm:pt>
    <dgm:pt modelId="{ABABDC1A-37E5-439E-8089-BD8AE6BCD258}" type="parTrans" cxnId="{6510625B-4569-4F20-BB76-E2609528A59D}">
      <dgm:prSet/>
      <dgm:spPr/>
      <dgm:t>
        <a:bodyPr/>
        <a:lstStyle/>
        <a:p>
          <a:endParaRPr lang="nl-BE"/>
        </a:p>
      </dgm:t>
    </dgm:pt>
    <dgm:pt modelId="{0B0E6895-75EB-4031-AD89-97FDF7D54880}" type="sibTrans" cxnId="{6510625B-4569-4F20-BB76-E2609528A59D}">
      <dgm:prSet/>
      <dgm:spPr/>
      <dgm:t>
        <a:bodyPr/>
        <a:lstStyle/>
        <a:p>
          <a:endParaRPr lang="nl-BE"/>
        </a:p>
      </dgm:t>
    </dgm:pt>
    <dgm:pt modelId="{E78D6F18-D998-463A-A7E6-5591F8B354F9}">
      <dgm:prSet phldrT="[Tekst]" custT="1"/>
      <dgm:spPr>
        <a:noFill/>
      </dgm:spPr>
      <dgm:t>
        <a:bodyPr/>
        <a:lstStyle/>
        <a:p>
          <a:r>
            <a:rPr lang="nl-NL" sz="1600" baseline="0"/>
            <a:t>Mechanica elektriciteit</a:t>
          </a:r>
        </a:p>
      </dgm:t>
    </dgm:pt>
    <dgm:pt modelId="{720BEE50-1668-47A1-8C09-5445B84C8680}" type="parTrans" cxnId="{1B61CC32-D69B-4902-A29A-08FE25D4ED6D}">
      <dgm:prSet/>
      <dgm:spPr/>
      <dgm:t>
        <a:bodyPr/>
        <a:lstStyle/>
        <a:p>
          <a:endParaRPr lang="nl-BE"/>
        </a:p>
      </dgm:t>
    </dgm:pt>
    <dgm:pt modelId="{F9436940-06F4-4036-BE4A-56D7F44E96E9}" type="sibTrans" cxnId="{1B61CC32-D69B-4902-A29A-08FE25D4ED6D}">
      <dgm:prSet/>
      <dgm:spPr/>
      <dgm:t>
        <a:bodyPr/>
        <a:lstStyle/>
        <a:p>
          <a:endParaRPr lang="nl-BE"/>
        </a:p>
      </dgm:t>
    </dgm:pt>
    <dgm:pt modelId="{50B9241E-878C-4FF5-8E56-98B72F165E27}">
      <dgm:prSet phldrT="[Tekst]" custT="1"/>
      <dgm:spPr>
        <a:noFill/>
      </dgm:spPr>
      <dgm:t>
        <a:bodyPr/>
        <a:lstStyle/>
        <a:p>
          <a:r>
            <a:rPr lang="nl-NL" sz="1600" baseline="0"/>
            <a:t>Agro-en Biotechnieken</a:t>
          </a:r>
        </a:p>
      </dgm:t>
    </dgm:pt>
    <dgm:pt modelId="{705F23BB-69EB-4E67-9817-37C99A790A7C}" type="parTrans" cxnId="{D7D22F1F-74CA-4D38-A374-D517C8A22FA1}">
      <dgm:prSet/>
      <dgm:spPr/>
      <dgm:t>
        <a:bodyPr/>
        <a:lstStyle/>
        <a:p>
          <a:endParaRPr lang="nl-BE"/>
        </a:p>
      </dgm:t>
    </dgm:pt>
    <dgm:pt modelId="{17FD3626-8156-4556-910F-2B74FA22F90D}" type="sibTrans" cxnId="{D7D22F1F-74CA-4D38-A374-D517C8A22FA1}">
      <dgm:prSet/>
      <dgm:spPr/>
      <dgm:t>
        <a:bodyPr/>
        <a:lstStyle/>
        <a:p>
          <a:endParaRPr lang="nl-BE"/>
        </a:p>
      </dgm:t>
    </dgm:pt>
    <dgm:pt modelId="{0ED57AB1-D033-4B57-81D0-2B1989B90370}">
      <dgm:prSet phldrT="[Tekst]" custT="1"/>
      <dgm:spPr>
        <a:noFill/>
      </dgm:spPr>
      <dgm:t>
        <a:bodyPr/>
        <a:lstStyle/>
        <a:p>
          <a:r>
            <a:rPr lang="nl-NL" sz="1600" baseline="0"/>
            <a:t>Bouw- en Houttechnieken</a:t>
          </a:r>
        </a:p>
      </dgm:t>
    </dgm:pt>
    <dgm:pt modelId="{2028F35E-4CD7-4740-8F47-B141E83F18BA}" type="parTrans" cxnId="{2B7FA93A-FC41-4607-BEA4-77E73D41098D}">
      <dgm:prSet/>
      <dgm:spPr/>
      <dgm:t>
        <a:bodyPr/>
        <a:lstStyle/>
        <a:p>
          <a:endParaRPr lang="nl-BE"/>
        </a:p>
      </dgm:t>
    </dgm:pt>
    <dgm:pt modelId="{50447B41-80FD-41F5-9958-F028F1F49978}" type="sibTrans" cxnId="{2B7FA93A-FC41-4607-BEA4-77E73D41098D}">
      <dgm:prSet/>
      <dgm:spPr/>
      <dgm:t>
        <a:bodyPr/>
        <a:lstStyle/>
        <a:p>
          <a:endParaRPr lang="nl-BE"/>
        </a:p>
      </dgm:t>
    </dgm:pt>
    <dgm:pt modelId="{0541DFB5-4BAE-4A12-996D-C76DFD93D83B}">
      <dgm:prSet phldrT="[Tekst]" custT="1"/>
      <dgm:spPr>
        <a:noFill/>
      </dgm:spPr>
      <dgm:t>
        <a:bodyPr/>
        <a:lstStyle/>
        <a:p>
          <a:r>
            <a:rPr lang="nl-NL" sz="1600" baseline="0"/>
            <a:t>Grafische communicatie en media</a:t>
          </a:r>
        </a:p>
      </dgm:t>
    </dgm:pt>
    <dgm:pt modelId="{4A81F594-A647-4E1A-A633-67DAF96FFE5B}" type="parTrans" cxnId="{1357C026-82EE-4D11-8089-D58656D1C350}">
      <dgm:prSet/>
      <dgm:spPr/>
      <dgm:t>
        <a:bodyPr/>
        <a:lstStyle/>
        <a:p>
          <a:endParaRPr lang="nl-BE"/>
        </a:p>
      </dgm:t>
    </dgm:pt>
    <dgm:pt modelId="{7493E3A2-5F75-4B3B-8060-E3D221494B75}" type="sibTrans" cxnId="{1357C026-82EE-4D11-8089-D58656D1C350}">
      <dgm:prSet/>
      <dgm:spPr/>
      <dgm:t>
        <a:bodyPr/>
        <a:lstStyle/>
        <a:p>
          <a:endParaRPr lang="nl-BE"/>
        </a:p>
      </dgm:t>
    </dgm:pt>
    <dgm:pt modelId="{013E11C9-93A9-457D-AA12-00DF351EE24E}">
      <dgm:prSet phldrT="[Tekst]" custT="1"/>
      <dgm:spPr>
        <a:noFill/>
      </dgm:spPr>
      <dgm:t>
        <a:bodyPr/>
        <a:lstStyle/>
        <a:p>
          <a:r>
            <a:rPr lang="nl-NL" sz="1600" baseline="0"/>
            <a:t>Maritieme Technieken*</a:t>
          </a:r>
        </a:p>
      </dgm:t>
    </dgm:pt>
    <dgm:pt modelId="{83A0189F-7774-4E9F-930B-6F95425FF39E}" type="parTrans" cxnId="{16690ACC-C993-46A0-839F-87F39E02C240}">
      <dgm:prSet/>
      <dgm:spPr/>
      <dgm:t>
        <a:bodyPr/>
        <a:lstStyle/>
        <a:p>
          <a:endParaRPr lang="nl-BE"/>
        </a:p>
      </dgm:t>
    </dgm:pt>
    <dgm:pt modelId="{24696934-095E-4153-A3F6-693736682030}" type="sibTrans" cxnId="{16690ACC-C993-46A0-839F-87F39E02C240}">
      <dgm:prSet/>
      <dgm:spPr/>
      <dgm:t>
        <a:bodyPr/>
        <a:lstStyle/>
        <a:p>
          <a:endParaRPr lang="nl-BE"/>
        </a:p>
      </dgm:t>
    </dgm:pt>
    <dgm:pt modelId="{5E1CC10B-538C-471F-9C59-863CA60B131F}">
      <dgm:prSet phldrT="[Tekst]" custT="1"/>
      <dgm:spPr>
        <a:noFill/>
      </dgm:spPr>
      <dgm:t>
        <a:bodyPr/>
        <a:lstStyle/>
        <a:p>
          <a:r>
            <a:rPr lang="nl-NL" sz="1600" baseline="0"/>
            <a:t>Textiel*</a:t>
          </a:r>
        </a:p>
      </dgm:t>
    </dgm:pt>
    <dgm:pt modelId="{55CA9880-BF53-4AA3-BD9D-2399A684711F}" type="parTrans" cxnId="{9CA3D4C4-CABB-4A27-B922-635E40CFD547}">
      <dgm:prSet/>
      <dgm:spPr/>
      <dgm:t>
        <a:bodyPr/>
        <a:lstStyle/>
        <a:p>
          <a:endParaRPr lang="nl-BE"/>
        </a:p>
      </dgm:t>
    </dgm:pt>
    <dgm:pt modelId="{23E0E295-917E-4E08-819C-8D4E290719C4}" type="sibTrans" cxnId="{9CA3D4C4-CABB-4A27-B922-635E40CFD547}">
      <dgm:prSet/>
      <dgm:spPr/>
      <dgm:t>
        <a:bodyPr/>
        <a:lstStyle/>
        <a:p>
          <a:endParaRPr lang="nl-BE"/>
        </a:p>
      </dgm:t>
    </dgm:pt>
    <dgm:pt modelId="{44FFE2CF-C24A-4515-9D3C-C085D058E3B9}" type="pres">
      <dgm:prSet presAssocID="{2F4C268F-D5DC-485C-B967-D36F4A7BA70E}" presName="linear" presStyleCnt="0">
        <dgm:presLayoutVars>
          <dgm:animLvl val="lvl"/>
          <dgm:resizeHandles val="exact"/>
        </dgm:presLayoutVars>
      </dgm:prSet>
      <dgm:spPr/>
    </dgm:pt>
    <dgm:pt modelId="{890959FC-DACD-4268-9EBE-287293DDEB46}" type="pres">
      <dgm:prSet presAssocID="{A9E142ED-0248-406B-A7B0-99FE8FD256FC}" presName="parentText" presStyleLbl="node1" presStyleIdx="0" presStyleCnt="6">
        <dgm:presLayoutVars>
          <dgm:chMax val="0"/>
          <dgm:bulletEnabled val="1"/>
        </dgm:presLayoutVars>
      </dgm:prSet>
      <dgm:spPr/>
    </dgm:pt>
    <dgm:pt modelId="{14DB5C4C-E72C-47F7-97ED-4C3753D75449}" type="pres">
      <dgm:prSet presAssocID="{E595508B-03F7-4F00-A5AC-1FD8FA6DCF5B}" presName="spacer" presStyleCnt="0"/>
      <dgm:spPr/>
    </dgm:pt>
    <dgm:pt modelId="{00D8C7AA-5A8D-465A-88BA-11D427A9498E}" type="pres">
      <dgm:prSet presAssocID="{E4D95E81-1508-4DC0-85A9-4BD68EECE8D4}" presName="parentText" presStyleLbl="node1" presStyleIdx="1" presStyleCnt="6">
        <dgm:presLayoutVars>
          <dgm:chMax val="0"/>
          <dgm:bulletEnabled val="1"/>
        </dgm:presLayoutVars>
      </dgm:prSet>
      <dgm:spPr/>
    </dgm:pt>
    <dgm:pt modelId="{855357CD-D3C0-4A7F-8B84-AED48508D03F}" type="pres">
      <dgm:prSet presAssocID="{E4D95E81-1508-4DC0-85A9-4BD68EECE8D4}" presName="childText" presStyleLbl="revTx" presStyleIdx="0" presStyleCnt="2">
        <dgm:presLayoutVars>
          <dgm:bulletEnabled val="1"/>
        </dgm:presLayoutVars>
      </dgm:prSet>
      <dgm:spPr/>
    </dgm:pt>
    <dgm:pt modelId="{B68D7693-F2B7-4CEE-AF3A-8888061B1BBC}" type="pres">
      <dgm:prSet presAssocID="{49CAF5E3-06CD-4F39-BBD7-E4AE9DC769E5}" presName="parentText" presStyleLbl="node1" presStyleIdx="2" presStyleCnt="6">
        <dgm:presLayoutVars>
          <dgm:chMax val="0"/>
          <dgm:bulletEnabled val="1"/>
        </dgm:presLayoutVars>
      </dgm:prSet>
      <dgm:spPr/>
    </dgm:pt>
    <dgm:pt modelId="{7EF6348A-ACA7-4DBA-85ED-1BCD7D0B9C81}" type="pres">
      <dgm:prSet presAssocID="{49CAF5E3-06CD-4F39-BBD7-E4AE9DC769E5}" presName="childText" presStyleLbl="revTx" presStyleIdx="1" presStyleCnt="2">
        <dgm:presLayoutVars>
          <dgm:bulletEnabled val="1"/>
        </dgm:presLayoutVars>
      </dgm:prSet>
      <dgm:spPr/>
    </dgm:pt>
    <dgm:pt modelId="{A8E36C82-096E-457B-8909-49F092F87A56}" type="pres">
      <dgm:prSet presAssocID="{67F31383-67FC-4942-8EA6-44DB7B219409}" presName="parentText" presStyleLbl="node1" presStyleIdx="3" presStyleCnt="6">
        <dgm:presLayoutVars>
          <dgm:chMax val="0"/>
          <dgm:bulletEnabled val="1"/>
        </dgm:presLayoutVars>
      </dgm:prSet>
      <dgm:spPr/>
    </dgm:pt>
    <dgm:pt modelId="{15DF74D9-7A28-40BF-9E6B-5A7A64D1420E}" type="pres">
      <dgm:prSet presAssocID="{5EAC22F1-7FF5-4C31-B4C3-6C64E7613112}" presName="spacer" presStyleCnt="0"/>
      <dgm:spPr/>
    </dgm:pt>
    <dgm:pt modelId="{8817DB3E-057F-4B43-92FD-AC11078921B9}" type="pres">
      <dgm:prSet presAssocID="{2F41668F-8B5E-4088-B0C7-4D8B10626870}" presName="parentText" presStyleLbl="node1" presStyleIdx="4" presStyleCnt="6">
        <dgm:presLayoutVars>
          <dgm:chMax val="0"/>
          <dgm:bulletEnabled val="1"/>
        </dgm:presLayoutVars>
      </dgm:prSet>
      <dgm:spPr/>
    </dgm:pt>
    <dgm:pt modelId="{B73993D1-EED6-4A18-9A4B-A1AB625FE210}" type="pres">
      <dgm:prSet presAssocID="{0B0E6895-75EB-4031-AD89-97FDF7D54880}" presName="spacer" presStyleCnt="0"/>
      <dgm:spPr/>
    </dgm:pt>
    <dgm:pt modelId="{D6EAF17F-62B4-44F7-9F9A-EDB46D125281}" type="pres">
      <dgm:prSet presAssocID="{27883637-A8E2-4AD1-929F-6FC809DC5498}" presName="parentText" presStyleLbl="node1" presStyleIdx="5" presStyleCnt="6">
        <dgm:presLayoutVars>
          <dgm:chMax val="0"/>
          <dgm:bulletEnabled val="1"/>
        </dgm:presLayoutVars>
      </dgm:prSet>
      <dgm:spPr/>
    </dgm:pt>
  </dgm:ptLst>
  <dgm:cxnLst>
    <dgm:cxn modelId="{CC75FA01-35B6-47CF-8BEA-75E1AA9AFBF7}" srcId="{2F4C268F-D5DC-485C-B967-D36F4A7BA70E}" destId="{E4D95E81-1508-4DC0-85A9-4BD68EECE8D4}" srcOrd="1" destOrd="0" parTransId="{36413ECC-07EC-4FF1-B440-6798E8C1D0FC}" sibTransId="{EED281CB-F642-43D5-B0B5-3ED48A5C2B59}"/>
    <dgm:cxn modelId="{73878302-2E61-4887-9FB1-939C7748C5BC}" srcId="{49CAF5E3-06CD-4F39-BBD7-E4AE9DC769E5}" destId="{8F3EED0E-33B0-47D3-B15F-BDE5A620D98A}" srcOrd="0" destOrd="0" parTransId="{8177B38A-00A0-48B5-9C55-18419694285C}" sibTransId="{6E14CEE4-5E83-4977-AF42-9F70E743ED3F}"/>
    <dgm:cxn modelId="{D7D22F1F-74CA-4D38-A374-D517C8A22FA1}" srcId="{E4D95E81-1508-4DC0-85A9-4BD68EECE8D4}" destId="{50B9241E-878C-4FF5-8E56-98B72F165E27}" srcOrd="1" destOrd="0" parTransId="{705F23BB-69EB-4E67-9817-37C99A790A7C}" sibTransId="{17FD3626-8156-4556-910F-2B74FA22F90D}"/>
    <dgm:cxn modelId="{1357C026-82EE-4D11-8089-D58656D1C350}" srcId="{E4D95E81-1508-4DC0-85A9-4BD68EECE8D4}" destId="{0541DFB5-4BAE-4A12-996D-C76DFD93D83B}" srcOrd="3" destOrd="0" parTransId="{4A81F594-A647-4E1A-A633-67DAF96FFE5B}" sibTransId="{7493E3A2-5F75-4B3B-8060-E3D221494B75}"/>
    <dgm:cxn modelId="{29D8D626-3E0D-4C1E-BF32-A424E80D6E80}" type="presOf" srcId="{67F31383-67FC-4942-8EA6-44DB7B219409}" destId="{A8E36C82-096E-457B-8909-49F092F87A56}" srcOrd="0" destOrd="0" presId="urn:microsoft.com/office/officeart/2005/8/layout/vList2"/>
    <dgm:cxn modelId="{2BD4D12B-1144-48AF-9911-A00CD0E6137E}" type="presOf" srcId="{013E11C9-93A9-457D-AA12-00DF351EE24E}" destId="{855357CD-D3C0-4A7F-8B84-AED48508D03F}" srcOrd="0" destOrd="4" presId="urn:microsoft.com/office/officeart/2005/8/layout/vList2"/>
    <dgm:cxn modelId="{01E9862D-6172-4387-B6FB-F616D783B0B0}" type="presOf" srcId="{93E3FFEB-A7BF-4C72-9EBB-DA4DAE4F354C}" destId="{7EF6348A-ACA7-4DBA-85ED-1BCD7D0B9C81}" srcOrd="0" destOrd="1" presId="urn:microsoft.com/office/officeart/2005/8/layout/vList2"/>
    <dgm:cxn modelId="{1B61CC32-D69B-4902-A29A-08FE25D4ED6D}" srcId="{E4D95E81-1508-4DC0-85A9-4BD68EECE8D4}" destId="{E78D6F18-D998-463A-A7E6-5591F8B354F9}" srcOrd="0" destOrd="0" parTransId="{720BEE50-1668-47A1-8C09-5445B84C8680}" sibTransId="{F9436940-06F4-4036-BE4A-56D7F44E96E9}"/>
    <dgm:cxn modelId="{E5A6F839-85D2-4E9A-99CB-9016049D9D9A}" srcId="{49CAF5E3-06CD-4F39-BBD7-E4AE9DC769E5}" destId="{93E3FFEB-A7BF-4C72-9EBB-DA4DAE4F354C}" srcOrd="1" destOrd="0" parTransId="{10F1DBC1-15F3-4182-8D82-CA7C57563BAA}" sibTransId="{FEA17C3A-C3B9-4152-9693-90E0AE0E5514}"/>
    <dgm:cxn modelId="{2B7FA93A-FC41-4607-BEA4-77E73D41098D}" srcId="{E4D95E81-1508-4DC0-85A9-4BD68EECE8D4}" destId="{0ED57AB1-D033-4B57-81D0-2B1989B90370}" srcOrd="2" destOrd="0" parTransId="{2028F35E-4CD7-4740-8F47-B141E83F18BA}" sibTransId="{50447B41-80FD-41F5-9958-F028F1F49978}"/>
    <dgm:cxn modelId="{97ABAA43-5E04-4596-B223-BCAAC29F2EAA}" srcId="{2F4C268F-D5DC-485C-B967-D36F4A7BA70E}" destId="{27883637-A8E2-4AD1-929F-6FC809DC5498}" srcOrd="5" destOrd="0" parTransId="{1B8D198E-E727-4054-B524-78195CE2F8F7}" sibTransId="{2827D268-59EE-4C55-844F-CB591F9EA72C}"/>
    <dgm:cxn modelId="{6E2A044B-8334-41F6-AEEF-C8E4E00C9B2D}" type="presOf" srcId="{A9E142ED-0248-406B-A7B0-99FE8FD256FC}" destId="{890959FC-DACD-4268-9EBE-287293DDEB46}" srcOrd="0" destOrd="0" presId="urn:microsoft.com/office/officeart/2005/8/layout/vList2"/>
    <dgm:cxn modelId="{31300D4F-8590-46BB-A5A2-F95BBD37276F}" type="presOf" srcId="{E4D95E81-1508-4DC0-85A9-4BD68EECE8D4}" destId="{00D8C7AA-5A8D-465A-88BA-11D427A9498E}" srcOrd="0" destOrd="0" presId="urn:microsoft.com/office/officeart/2005/8/layout/vList2"/>
    <dgm:cxn modelId="{C984D950-4A72-4E6D-B98C-70EABBF91B67}" type="presOf" srcId="{E78D6F18-D998-463A-A7E6-5591F8B354F9}" destId="{855357CD-D3C0-4A7F-8B84-AED48508D03F}" srcOrd="0" destOrd="0" presId="urn:microsoft.com/office/officeart/2005/8/layout/vList2"/>
    <dgm:cxn modelId="{6510625B-4569-4F20-BB76-E2609528A59D}" srcId="{2F4C268F-D5DC-485C-B967-D36F4A7BA70E}" destId="{2F41668F-8B5E-4088-B0C7-4D8B10626870}" srcOrd="4" destOrd="0" parTransId="{ABABDC1A-37E5-439E-8089-BD8AE6BCD258}" sibTransId="{0B0E6895-75EB-4031-AD89-97FDF7D54880}"/>
    <dgm:cxn modelId="{BFD90B5F-C32B-42E3-A75A-0C53980229A1}" srcId="{2F4C268F-D5DC-485C-B967-D36F4A7BA70E}" destId="{A9E142ED-0248-406B-A7B0-99FE8FD256FC}" srcOrd="0" destOrd="0" parTransId="{B6226848-CC54-4863-92AF-30DD9740293D}" sibTransId="{E595508B-03F7-4F00-A5AC-1FD8FA6DCF5B}"/>
    <dgm:cxn modelId="{E4999A77-325F-4BA6-B6AE-6C142BCB2DFC}" type="presOf" srcId="{8F3EED0E-33B0-47D3-B15F-BDE5A620D98A}" destId="{7EF6348A-ACA7-4DBA-85ED-1BCD7D0B9C81}" srcOrd="0" destOrd="0" presId="urn:microsoft.com/office/officeart/2005/8/layout/vList2"/>
    <dgm:cxn modelId="{EAED097B-A620-497E-AF47-E5D6BE67DCBD}" type="presOf" srcId="{0541DFB5-4BAE-4A12-996D-C76DFD93D83B}" destId="{855357CD-D3C0-4A7F-8B84-AED48508D03F}" srcOrd="0" destOrd="3" presId="urn:microsoft.com/office/officeart/2005/8/layout/vList2"/>
    <dgm:cxn modelId="{02E75789-0095-4CE7-B50F-5F6234E69BD9}" srcId="{2F4C268F-D5DC-485C-B967-D36F4A7BA70E}" destId="{49CAF5E3-06CD-4F39-BBD7-E4AE9DC769E5}" srcOrd="2" destOrd="0" parTransId="{80BA0F62-948C-45F3-8C40-3B4B355FE3D0}" sibTransId="{6778A2A7-EC9E-45F4-AB18-2C3971B61EB1}"/>
    <dgm:cxn modelId="{5C95998F-7C83-416D-A5DF-65903977F4AD}" type="presOf" srcId="{27883637-A8E2-4AD1-929F-6FC809DC5498}" destId="{D6EAF17F-62B4-44F7-9F9A-EDB46D125281}" srcOrd="0" destOrd="0" presId="urn:microsoft.com/office/officeart/2005/8/layout/vList2"/>
    <dgm:cxn modelId="{E64D779C-332F-47BA-8111-7F6F7FFE3448}" type="presOf" srcId="{50B9241E-878C-4FF5-8E56-98B72F165E27}" destId="{855357CD-D3C0-4A7F-8B84-AED48508D03F}" srcOrd="0" destOrd="1" presId="urn:microsoft.com/office/officeart/2005/8/layout/vList2"/>
    <dgm:cxn modelId="{BE7C84B7-4426-4482-9286-F73A99D94ADF}" type="presOf" srcId="{0ED57AB1-D033-4B57-81D0-2B1989B90370}" destId="{855357CD-D3C0-4A7F-8B84-AED48508D03F}" srcOrd="0" destOrd="2" presId="urn:microsoft.com/office/officeart/2005/8/layout/vList2"/>
    <dgm:cxn modelId="{0E5E93B9-92AF-4052-AA87-998B3BFADEA9}" srcId="{2F4C268F-D5DC-485C-B967-D36F4A7BA70E}" destId="{67F31383-67FC-4942-8EA6-44DB7B219409}" srcOrd="3" destOrd="0" parTransId="{4D1F9644-4444-4D23-86BF-991B80DBA5EB}" sibTransId="{5EAC22F1-7FF5-4C31-B4C3-6C64E7613112}"/>
    <dgm:cxn modelId="{9CA3D4C4-CABB-4A27-B922-635E40CFD547}" srcId="{E4D95E81-1508-4DC0-85A9-4BD68EECE8D4}" destId="{5E1CC10B-538C-471F-9C59-863CA60B131F}" srcOrd="5" destOrd="0" parTransId="{55CA9880-BF53-4AA3-BD9D-2399A684711F}" sibTransId="{23E0E295-917E-4E08-819C-8D4E290719C4}"/>
    <dgm:cxn modelId="{3D1845C5-AD6D-4AFC-BE61-9F99DBA24654}" type="presOf" srcId="{2F4C268F-D5DC-485C-B967-D36F4A7BA70E}" destId="{44FFE2CF-C24A-4515-9D3C-C085D058E3B9}" srcOrd="0" destOrd="0" presId="urn:microsoft.com/office/officeart/2005/8/layout/vList2"/>
    <dgm:cxn modelId="{16690ACC-C993-46A0-839F-87F39E02C240}" srcId="{E4D95E81-1508-4DC0-85A9-4BD68EECE8D4}" destId="{013E11C9-93A9-457D-AA12-00DF351EE24E}" srcOrd="4" destOrd="0" parTransId="{83A0189F-7774-4E9F-930B-6F95425FF39E}" sibTransId="{24696934-095E-4153-A3F6-693736682030}"/>
    <dgm:cxn modelId="{CE1882EC-A92D-4571-B46A-D4AB0F109EA6}" type="presOf" srcId="{5E1CC10B-538C-471F-9C59-863CA60B131F}" destId="{855357CD-D3C0-4A7F-8B84-AED48508D03F}" srcOrd="0" destOrd="5" presId="urn:microsoft.com/office/officeart/2005/8/layout/vList2"/>
    <dgm:cxn modelId="{00367AF3-1F10-4877-B894-95AE17054CE2}" type="presOf" srcId="{2F41668F-8B5E-4088-B0C7-4D8B10626870}" destId="{8817DB3E-057F-4B43-92FD-AC11078921B9}" srcOrd="0" destOrd="0" presId="urn:microsoft.com/office/officeart/2005/8/layout/vList2"/>
    <dgm:cxn modelId="{AF5358FC-9D6D-4D1A-8E52-02ACFC91D807}" type="presOf" srcId="{49CAF5E3-06CD-4F39-BBD7-E4AE9DC769E5}" destId="{B68D7693-F2B7-4CEE-AF3A-8888061B1BBC}" srcOrd="0" destOrd="0" presId="urn:microsoft.com/office/officeart/2005/8/layout/vList2"/>
    <dgm:cxn modelId="{B9A4413C-AFB4-4550-9D8A-1EDEC707DC3A}" type="presParOf" srcId="{44FFE2CF-C24A-4515-9D3C-C085D058E3B9}" destId="{890959FC-DACD-4268-9EBE-287293DDEB46}" srcOrd="0" destOrd="0" presId="urn:microsoft.com/office/officeart/2005/8/layout/vList2"/>
    <dgm:cxn modelId="{D69C5824-F065-4265-B8B2-6544FD02DF60}" type="presParOf" srcId="{44FFE2CF-C24A-4515-9D3C-C085D058E3B9}" destId="{14DB5C4C-E72C-47F7-97ED-4C3753D75449}" srcOrd="1" destOrd="0" presId="urn:microsoft.com/office/officeart/2005/8/layout/vList2"/>
    <dgm:cxn modelId="{15207751-34C4-4A67-BC38-2555AB1B647C}" type="presParOf" srcId="{44FFE2CF-C24A-4515-9D3C-C085D058E3B9}" destId="{00D8C7AA-5A8D-465A-88BA-11D427A9498E}" srcOrd="2" destOrd="0" presId="urn:microsoft.com/office/officeart/2005/8/layout/vList2"/>
    <dgm:cxn modelId="{1E09A76B-C290-47CD-B491-56A2D20392E9}" type="presParOf" srcId="{44FFE2CF-C24A-4515-9D3C-C085D058E3B9}" destId="{855357CD-D3C0-4A7F-8B84-AED48508D03F}" srcOrd="3" destOrd="0" presId="urn:microsoft.com/office/officeart/2005/8/layout/vList2"/>
    <dgm:cxn modelId="{C8F709F9-DA70-40DD-8C07-09C8AD404D8C}" type="presParOf" srcId="{44FFE2CF-C24A-4515-9D3C-C085D058E3B9}" destId="{B68D7693-F2B7-4CEE-AF3A-8888061B1BBC}" srcOrd="4" destOrd="0" presId="urn:microsoft.com/office/officeart/2005/8/layout/vList2"/>
    <dgm:cxn modelId="{F74BE9E0-56BE-4A0F-94E5-99989DD5DD33}" type="presParOf" srcId="{44FFE2CF-C24A-4515-9D3C-C085D058E3B9}" destId="{7EF6348A-ACA7-4DBA-85ED-1BCD7D0B9C81}" srcOrd="5" destOrd="0" presId="urn:microsoft.com/office/officeart/2005/8/layout/vList2"/>
    <dgm:cxn modelId="{B87B2361-992D-41E1-93E5-AD948AACBC50}" type="presParOf" srcId="{44FFE2CF-C24A-4515-9D3C-C085D058E3B9}" destId="{A8E36C82-096E-457B-8909-49F092F87A56}" srcOrd="6" destOrd="0" presId="urn:microsoft.com/office/officeart/2005/8/layout/vList2"/>
    <dgm:cxn modelId="{B69CE1B5-05C9-4402-BF29-0442F351F201}" type="presParOf" srcId="{44FFE2CF-C24A-4515-9D3C-C085D058E3B9}" destId="{15DF74D9-7A28-40BF-9E6B-5A7A64D1420E}" srcOrd="7" destOrd="0" presId="urn:microsoft.com/office/officeart/2005/8/layout/vList2"/>
    <dgm:cxn modelId="{6182D122-6E45-44F0-A8EB-3B14584222B4}" type="presParOf" srcId="{44FFE2CF-C24A-4515-9D3C-C085D058E3B9}" destId="{8817DB3E-057F-4B43-92FD-AC11078921B9}" srcOrd="8" destOrd="0" presId="urn:microsoft.com/office/officeart/2005/8/layout/vList2"/>
    <dgm:cxn modelId="{D47797BF-EF65-40B6-BE6E-B6434A1CCF5C}" type="presParOf" srcId="{44FFE2CF-C24A-4515-9D3C-C085D058E3B9}" destId="{B73993D1-EED6-4A18-9A4B-A1AB625FE210}" srcOrd="9" destOrd="0" presId="urn:microsoft.com/office/officeart/2005/8/layout/vList2"/>
    <dgm:cxn modelId="{147E991D-DAD6-4487-89E5-18E14DA49B65}" type="presParOf" srcId="{44FFE2CF-C24A-4515-9D3C-C085D058E3B9}" destId="{D6EAF17F-62B4-44F7-9F9A-EDB46D125281}" srcOrd="1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95BEEF-D2DE-2F47-B391-C14F563AE4E2}">
      <dsp:nvSpPr>
        <dsp:cNvPr id="0" name=""/>
        <dsp:cNvSpPr/>
      </dsp:nvSpPr>
      <dsp:spPr>
        <a:xfrm>
          <a:off x="0" y="507"/>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1F6FC6-4849-584C-804E-58AC8B80D3CC}">
      <dsp:nvSpPr>
        <dsp:cNvPr id="0" name=""/>
        <dsp:cNvSpPr/>
      </dsp:nvSpPr>
      <dsp:spPr>
        <a:xfrm>
          <a:off x="0" y="507"/>
          <a:ext cx="10515600" cy="594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nl-NL" sz="2700" b="0" kern="1200"/>
            <a:t>Wat doet het CLB in het kader van OLB? </a:t>
          </a:r>
          <a:endParaRPr lang="en-US" sz="2700" b="0" kern="1200"/>
        </a:p>
      </dsp:txBody>
      <dsp:txXfrm>
        <a:off x="0" y="507"/>
        <a:ext cx="10515600" cy="594260"/>
      </dsp:txXfrm>
    </dsp:sp>
    <dsp:sp modelId="{228A0377-D249-974F-9C77-C506D75E2C87}">
      <dsp:nvSpPr>
        <dsp:cNvPr id="0" name=""/>
        <dsp:cNvSpPr/>
      </dsp:nvSpPr>
      <dsp:spPr>
        <a:xfrm>
          <a:off x="0" y="594768"/>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5678205-2079-C04C-BF4B-335E21EA8E9F}">
      <dsp:nvSpPr>
        <dsp:cNvPr id="0" name=""/>
        <dsp:cNvSpPr/>
      </dsp:nvSpPr>
      <dsp:spPr>
        <a:xfrm>
          <a:off x="0" y="594768"/>
          <a:ext cx="10515600" cy="594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nl-NL" sz="2700" kern="1200"/>
            <a:t>Modernisering </a:t>
          </a:r>
          <a:endParaRPr lang="en-US" sz="2700" kern="1200"/>
        </a:p>
      </dsp:txBody>
      <dsp:txXfrm>
        <a:off x="0" y="594768"/>
        <a:ext cx="10515600" cy="594260"/>
      </dsp:txXfrm>
    </dsp:sp>
    <dsp:sp modelId="{53E2D230-D259-7240-B549-F7FA4E4FFBCA}">
      <dsp:nvSpPr>
        <dsp:cNvPr id="0" name=""/>
        <dsp:cNvSpPr/>
      </dsp:nvSpPr>
      <dsp:spPr>
        <a:xfrm>
          <a:off x="0" y="1189028"/>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7E81A0-347D-8F44-8DC1-75E4A9DCACF4}">
      <dsp:nvSpPr>
        <dsp:cNvPr id="0" name=""/>
        <dsp:cNvSpPr/>
      </dsp:nvSpPr>
      <dsp:spPr>
        <a:xfrm>
          <a:off x="0" y="1189028"/>
          <a:ext cx="10515600" cy="594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nl-NL" sz="2700" kern="1200"/>
            <a:t>Onderwijskiezer </a:t>
          </a:r>
          <a:endParaRPr lang="en-US" sz="2700" kern="1200"/>
        </a:p>
      </dsp:txBody>
      <dsp:txXfrm>
        <a:off x="0" y="1189028"/>
        <a:ext cx="10515600" cy="594260"/>
      </dsp:txXfrm>
    </dsp:sp>
    <dsp:sp modelId="{336EA33F-AF12-AB4A-AC0D-2C16D43E7A97}">
      <dsp:nvSpPr>
        <dsp:cNvPr id="0" name=""/>
        <dsp:cNvSpPr/>
      </dsp:nvSpPr>
      <dsp:spPr>
        <a:xfrm>
          <a:off x="0" y="1783288"/>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EC3306B-563D-F745-BE6E-382009C6B8FF}">
      <dsp:nvSpPr>
        <dsp:cNvPr id="0" name=""/>
        <dsp:cNvSpPr/>
      </dsp:nvSpPr>
      <dsp:spPr>
        <a:xfrm>
          <a:off x="0" y="1783288"/>
          <a:ext cx="10515600" cy="594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nl-NL" sz="2700" kern="1200"/>
            <a:t>Regelgeving </a:t>
          </a:r>
          <a:endParaRPr lang="en-US" sz="2700" kern="1200"/>
        </a:p>
      </dsp:txBody>
      <dsp:txXfrm>
        <a:off x="0" y="1783288"/>
        <a:ext cx="10515600" cy="594260"/>
      </dsp:txXfrm>
    </dsp:sp>
    <dsp:sp modelId="{C11FC643-8260-174B-9A2D-38AA8FC0CA91}">
      <dsp:nvSpPr>
        <dsp:cNvPr id="0" name=""/>
        <dsp:cNvSpPr/>
      </dsp:nvSpPr>
      <dsp:spPr>
        <a:xfrm>
          <a:off x="0" y="2377548"/>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B0EB830-DCFE-404B-BF6E-A8D2E4470C7C}">
      <dsp:nvSpPr>
        <dsp:cNvPr id="0" name=""/>
        <dsp:cNvSpPr/>
      </dsp:nvSpPr>
      <dsp:spPr>
        <a:xfrm>
          <a:off x="0" y="2377548"/>
          <a:ext cx="10515600" cy="594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nl-NL" sz="2700" kern="1200"/>
            <a:t>In de praktijk... </a:t>
          </a:r>
          <a:endParaRPr lang="en-US" sz="2700" kern="1200"/>
        </a:p>
      </dsp:txBody>
      <dsp:txXfrm>
        <a:off x="0" y="2377548"/>
        <a:ext cx="10515600" cy="594260"/>
      </dsp:txXfrm>
    </dsp:sp>
    <dsp:sp modelId="{998CB08D-D31D-5845-95B8-795892E22332}">
      <dsp:nvSpPr>
        <dsp:cNvPr id="0" name=""/>
        <dsp:cNvSpPr/>
      </dsp:nvSpPr>
      <dsp:spPr>
        <a:xfrm>
          <a:off x="0" y="2971808"/>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EE0363-0554-DD47-91F5-7DE6114247F5}">
      <dsp:nvSpPr>
        <dsp:cNvPr id="0" name=""/>
        <dsp:cNvSpPr/>
      </dsp:nvSpPr>
      <dsp:spPr>
        <a:xfrm>
          <a:off x="0" y="2971808"/>
          <a:ext cx="10515600" cy="594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nl-NL" sz="2700" kern="1200"/>
            <a:t>Wat als het gemeenschappelijk curriculum moeilijk loopt? </a:t>
          </a:r>
          <a:endParaRPr lang="en-US" sz="2700" kern="1200"/>
        </a:p>
      </dsp:txBody>
      <dsp:txXfrm>
        <a:off x="0" y="2971808"/>
        <a:ext cx="10515600" cy="594260"/>
      </dsp:txXfrm>
    </dsp:sp>
    <dsp:sp modelId="{A59E68F5-FECF-F74C-95D9-3C170ED7604C}">
      <dsp:nvSpPr>
        <dsp:cNvPr id="0" name=""/>
        <dsp:cNvSpPr/>
      </dsp:nvSpPr>
      <dsp:spPr>
        <a:xfrm>
          <a:off x="0" y="3566068"/>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250F9AA-8F73-4548-BA49-615861E2CC8E}">
      <dsp:nvSpPr>
        <dsp:cNvPr id="0" name=""/>
        <dsp:cNvSpPr/>
      </dsp:nvSpPr>
      <dsp:spPr>
        <a:xfrm>
          <a:off x="0" y="3566068"/>
          <a:ext cx="10515600" cy="594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nl-NL" sz="2700" kern="1200"/>
            <a:t>Korte schets decreet leersteun </a:t>
          </a:r>
          <a:endParaRPr lang="en-US" sz="2700" kern="1200"/>
        </a:p>
      </dsp:txBody>
      <dsp:txXfrm>
        <a:off x="0" y="3566068"/>
        <a:ext cx="10515600" cy="59426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8D7693-F2B7-4CEE-AF3A-8888061B1BBC}">
      <dsp:nvSpPr>
        <dsp:cNvPr id="0" name=""/>
        <dsp:cNvSpPr/>
      </dsp:nvSpPr>
      <dsp:spPr>
        <a:xfrm>
          <a:off x="0" y="597507"/>
          <a:ext cx="3794077" cy="504740"/>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nl-NL" sz="2100" kern="1200"/>
            <a:t>Economie en Organisatie</a:t>
          </a:r>
        </a:p>
      </dsp:txBody>
      <dsp:txXfrm>
        <a:off x="24639" y="622146"/>
        <a:ext cx="3744799" cy="455462"/>
      </dsp:txXfrm>
    </dsp:sp>
    <dsp:sp modelId="{A12018BE-DAD7-498C-A1A3-93B8992D35F8}">
      <dsp:nvSpPr>
        <dsp:cNvPr id="0" name=""/>
        <dsp:cNvSpPr/>
      </dsp:nvSpPr>
      <dsp:spPr>
        <a:xfrm>
          <a:off x="0" y="1284253"/>
          <a:ext cx="3794077" cy="556251"/>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nl-NL" sz="2100" kern="1200"/>
            <a:t>Kunst en Creatie*</a:t>
          </a:r>
          <a:endParaRPr lang="nl-NL" sz="2000" kern="1200"/>
        </a:p>
      </dsp:txBody>
      <dsp:txXfrm>
        <a:off x="27154" y="1311407"/>
        <a:ext cx="3739769" cy="501943"/>
      </dsp:txXfrm>
    </dsp:sp>
    <dsp:sp modelId="{BA0D3952-5E8B-4112-8967-169FB0DC5323}">
      <dsp:nvSpPr>
        <dsp:cNvPr id="0" name=""/>
        <dsp:cNvSpPr/>
      </dsp:nvSpPr>
      <dsp:spPr>
        <a:xfrm>
          <a:off x="0" y="2027705"/>
          <a:ext cx="3794077" cy="516134"/>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nl-NL" sz="2100" kern="1200"/>
            <a:t>Maatschappij en Welzijn</a:t>
          </a:r>
        </a:p>
      </dsp:txBody>
      <dsp:txXfrm>
        <a:off x="25196" y="2052901"/>
        <a:ext cx="3743685" cy="465742"/>
      </dsp:txXfrm>
    </dsp:sp>
    <dsp:sp modelId="{0B76476C-418D-4505-A3C7-8D3DB5B964F6}">
      <dsp:nvSpPr>
        <dsp:cNvPr id="0" name=""/>
        <dsp:cNvSpPr/>
      </dsp:nvSpPr>
      <dsp:spPr>
        <a:xfrm>
          <a:off x="0" y="2543839"/>
          <a:ext cx="3794077" cy="107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462"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nl-NL" sz="1600" kern="1200"/>
            <a:t>Haar- en schoonheidszorg</a:t>
          </a:r>
        </a:p>
        <a:p>
          <a:pPr marL="171450" lvl="1" indent="-171450" algn="l" defTabSz="711200">
            <a:lnSpc>
              <a:spcPct val="90000"/>
            </a:lnSpc>
            <a:spcBef>
              <a:spcPct val="0"/>
            </a:spcBef>
            <a:spcAft>
              <a:spcPct val="20000"/>
            </a:spcAft>
            <a:buChar char="•"/>
          </a:pPr>
          <a:r>
            <a:rPr lang="nl-NL" sz="1600" kern="1200"/>
            <a:t>Mode *</a:t>
          </a:r>
        </a:p>
        <a:p>
          <a:pPr marL="171450" lvl="1" indent="-171450" algn="l" defTabSz="711200">
            <a:lnSpc>
              <a:spcPct val="90000"/>
            </a:lnSpc>
            <a:spcBef>
              <a:spcPct val="0"/>
            </a:spcBef>
            <a:spcAft>
              <a:spcPct val="20000"/>
            </a:spcAft>
            <a:buChar char="•"/>
          </a:pPr>
          <a:r>
            <a:rPr lang="nl-NL" sz="1600" kern="1200"/>
            <a:t>Verzorging </a:t>
          </a:r>
        </a:p>
      </dsp:txBody>
      <dsp:txXfrm>
        <a:off x="0" y="2543839"/>
        <a:ext cx="3794077" cy="1076400"/>
      </dsp:txXfrm>
    </dsp:sp>
    <dsp:sp modelId="{D4780D4B-0E56-4A10-9BBE-759348C1FE95}">
      <dsp:nvSpPr>
        <dsp:cNvPr id="0" name=""/>
        <dsp:cNvSpPr/>
      </dsp:nvSpPr>
      <dsp:spPr>
        <a:xfrm>
          <a:off x="0" y="3620239"/>
          <a:ext cx="3794077" cy="509571"/>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nl-NL" sz="2100" kern="1200" err="1"/>
            <a:t>Opstroomoptie</a:t>
          </a:r>
          <a:endParaRPr lang="nl-NL" sz="2100" kern="1200"/>
        </a:p>
      </dsp:txBody>
      <dsp:txXfrm>
        <a:off x="24875" y="3645114"/>
        <a:ext cx="3744327" cy="45982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0959FC-DACD-4268-9EBE-287293DDEB46}">
      <dsp:nvSpPr>
        <dsp:cNvPr id="0" name=""/>
        <dsp:cNvSpPr/>
      </dsp:nvSpPr>
      <dsp:spPr>
        <a:xfrm>
          <a:off x="0" y="3037"/>
          <a:ext cx="4067033" cy="501930"/>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nl-NL" sz="2100" kern="1200"/>
            <a:t>Sport*</a:t>
          </a:r>
        </a:p>
      </dsp:txBody>
      <dsp:txXfrm>
        <a:off x="24502" y="27539"/>
        <a:ext cx="4018029" cy="452926"/>
      </dsp:txXfrm>
    </dsp:sp>
    <dsp:sp modelId="{5F585F40-5DA0-47D4-B04E-73C5E9D0A5F6}">
      <dsp:nvSpPr>
        <dsp:cNvPr id="0" name=""/>
        <dsp:cNvSpPr/>
      </dsp:nvSpPr>
      <dsp:spPr>
        <a:xfrm>
          <a:off x="0" y="576849"/>
          <a:ext cx="4067033" cy="501930"/>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nl-NL" sz="2100" kern="1200"/>
            <a:t>STEM – Technieken</a:t>
          </a:r>
        </a:p>
      </dsp:txBody>
      <dsp:txXfrm>
        <a:off x="24502" y="601351"/>
        <a:ext cx="4018029" cy="452926"/>
      </dsp:txXfrm>
    </dsp:sp>
    <dsp:sp modelId="{2747F28D-8A04-45B5-B61A-F08B7BD251C7}">
      <dsp:nvSpPr>
        <dsp:cNvPr id="0" name=""/>
        <dsp:cNvSpPr/>
      </dsp:nvSpPr>
      <dsp:spPr>
        <a:xfrm>
          <a:off x="0" y="1078779"/>
          <a:ext cx="4067033" cy="2152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128"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nl-NL" sz="1600" kern="1200"/>
            <a:t>Hout en Bouw</a:t>
          </a:r>
        </a:p>
        <a:p>
          <a:pPr marL="171450" lvl="1" indent="-171450" algn="l" defTabSz="711200">
            <a:lnSpc>
              <a:spcPct val="90000"/>
            </a:lnSpc>
            <a:spcBef>
              <a:spcPct val="0"/>
            </a:spcBef>
            <a:spcAft>
              <a:spcPct val="20000"/>
            </a:spcAft>
            <a:buChar char="•"/>
          </a:pPr>
          <a:r>
            <a:rPr lang="nl-NL" sz="1600" kern="1200"/>
            <a:t>Land- en Tuinbouw</a:t>
          </a:r>
        </a:p>
        <a:p>
          <a:pPr marL="171450" lvl="1" indent="-171450" algn="l" defTabSz="711200">
            <a:lnSpc>
              <a:spcPct val="90000"/>
            </a:lnSpc>
            <a:spcBef>
              <a:spcPct val="0"/>
            </a:spcBef>
            <a:spcAft>
              <a:spcPct val="20000"/>
            </a:spcAft>
            <a:buChar char="•"/>
          </a:pPr>
          <a:r>
            <a:rPr lang="nl-NL" sz="1600" kern="1200"/>
            <a:t>Elektriciteit</a:t>
          </a:r>
        </a:p>
        <a:p>
          <a:pPr marL="171450" lvl="1" indent="-171450" algn="l" defTabSz="711200">
            <a:lnSpc>
              <a:spcPct val="90000"/>
            </a:lnSpc>
            <a:spcBef>
              <a:spcPct val="0"/>
            </a:spcBef>
            <a:spcAft>
              <a:spcPct val="20000"/>
            </a:spcAft>
            <a:buChar char="•"/>
          </a:pPr>
          <a:r>
            <a:rPr lang="nl-NL" sz="1600" kern="1200"/>
            <a:t>Mechanica</a:t>
          </a:r>
        </a:p>
        <a:p>
          <a:pPr marL="171450" lvl="1" indent="-171450" algn="l" defTabSz="711200">
            <a:lnSpc>
              <a:spcPct val="90000"/>
            </a:lnSpc>
            <a:spcBef>
              <a:spcPct val="0"/>
            </a:spcBef>
            <a:spcAft>
              <a:spcPct val="20000"/>
            </a:spcAft>
            <a:buChar char="•"/>
          </a:pPr>
          <a:r>
            <a:rPr lang="nl-NL" sz="1600" kern="1200"/>
            <a:t>Zeevisserij en Binnenvaart*</a:t>
          </a:r>
        </a:p>
        <a:p>
          <a:pPr marL="171450" lvl="1" indent="-171450" algn="l" defTabSz="711200">
            <a:lnSpc>
              <a:spcPct val="90000"/>
            </a:lnSpc>
            <a:spcBef>
              <a:spcPct val="0"/>
            </a:spcBef>
            <a:spcAft>
              <a:spcPct val="20000"/>
            </a:spcAft>
            <a:buChar char="•"/>
          </a:pPr>
          <a:r>
            <a:rPr lang="nl-NL" sz="1600" kern="1200"/>
            <a:t>Textiel*</a:t>
          </a:r>
        </a:p>
        <a:p>
          <a:pPr marL="171450" lvl="1" indent="-171450" algn="l" defTabSz="711200">
            <a:lnSpc>
              <a:spcPct val="90000"/>
            </a:lnSpc>
            <a:spcBef>
              <a:spcPct val="0"/>
            </a:spcBef>
            <a:spcAft>
              <a:spcPct val="20000"/>
            </a:spcAft>
            <a:buChar char="•"/>
          </a:pPr>
          <a:r>
            <a:rPr lang="nl-NL" sz="1600" kern="1200"/>
            <a:t>Schilderen en Decoratie</a:t>
          </a:r>
        </a:p>
        <a:p>
          <a:pPr marL="171450" lvl="1" indent="-171450" algn="l" defTabSz="711200">
            <a:lnSpc>
              <a:spcPct val="90000"/>
            </a:lnSpc>
            <a:spcBef>
              <a:spcPct val="0"/>
            </a:spcBef>
            <a:spcAft>
              <a:spcPct val="20000"/>
            </a:spcAft>
            <a:buChar char="•"/>
          </a:pPr>
          <a:r>
            <a:rPr lang="nl-NL" sz="1600" kern="1200"/>
            <a:t>Printmedia*</a:t>
          </a:r>
        </a:p>
      </dsp:txBody>
      <dsp:txXfrm>
        <a:off x="0" y="1078779"/>
        <a:ext cx="4067033" cy="2152800"/>
      </dsp:txXfrm>
    </dsp:sp>
    <dsp:sp modelId="{B20E2DD1-2900-407B-8D45-623E968FAA9A}">
      <dsp:nvSpPr>
        <dsp:cNvPr id="0" name=""/>
        <dsp:cNvSpPr/>
      </dsp:nvSpPr>
      <dsp:spPr>
        <a:xfrm>
          <a:off x="0" y="3231579"/>
          <a:ext cx="4067033" cy="501930"/>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nl-NL" sz="2100" kern="1200"/>
            <a:t>Voeding en Horeca*</a:t>
          </a:r>
        </a:p>
      </dsp:txBody>
      <dsp:txXfrm>
        <a:off x="24502" y="3256081"/>
        <a:ext cx="4018029" cy="452926"/>
      </dsp:txXfrm>
    </dsp:sp>
    <dsp:sp modelId="{09C09F28-D66F-43EB-862F-173B06764487}">
      <dsp:nvSpPr>
        <dsp:cNvPr id="0" name=""/>
        <dsp:cNvSpPr/>
      </dsp:nvSpPr>
      <dsp:spPr>
        <a:xfrm>
          <a:off x="0" y="3733509"/>
          <a:ext cx="4067033" cy="538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128"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nl-NL" sz="1600" kern="1200"/>
            <a:t>Bakkerij – Slagerij</a:t>
          </a:r>
        </a:p>
        <a:p>
          <a:pPr marL="171450" lvl="1" indent="-171450" algn="l" defTabSz="711200">
            <a:lnSpc>
              <a:spcPct val="90000"/>
            </a:lnSpc>
            <a:spcBef>
              <a:spcPct val="0"/>
            </a:spcBef>
            <a:spcAft>
              <a:spcPct val="20000"/>
            </a:spcAft>
            <a:buChar char="•"/>
          </a:pPr>
          <a:r>
            <a:rPr lang="nl-NL" sz="1600" kern="1200"/>
            <a:t>Restaurant en Keuken</a:t>
          </a:r>
        </a:p>
      </dsp:txBody>
      <dsp:txXfrm>
        <a:off x="0" y="3733509"/>
        <a:ext cx="4067033" cy="53820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BD18EE-748C-475F-87EB-A1654464C150}">
      <dsp:nvSpPr>
        <dsp:cNvPr id="0" name=""/>
        <dsp:cNvSpPr/>
      </dsp:nvSpPr>
      <dsp:spPr>
        <a:xfrm>
          <a:off x="2245" y="1162091"/>
          <a:ext cx="3450475" cy="86261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63500" rIns="63500" bIns="63500" numCol="1" spcCol="1270" anchor="ctr" anchorCtr="0">
          <a:noAutofit/>
        </a:bodyPr>
        <a:lstStyle/>
        <a:p>
          <a:pPr marL="0" lvl="0" indent="0" algn="ctr" defTabSz="2222500">
            <a:lnSpc>
              <a:spcPct val="90000"/>
            </a:lnSpc>
            <a:spcBef>
              <a:spcPct val="0"/>
            </a:spcBef>
            <a:spcAft>
              <a:spcPct val="35000"/>
            </a:spcAft>
            <a:buNone/>
          </a:pPr>
          <a:r>
            <a:rPr lang="nl-BE" sz="5000" kern="1200"/>
            <a:t>A-attest</a:t>
          </a:r>
        </a:p>
      </dsp:txBody>
      <dsp:txXfrm>
        <a:off x="27510" y="1187356"/>
        <a:ext cx="3399945" cy="812088"/>
      </dsp:txXfrm>
    </dsp:sp>
    <dsp:sp modelId="{5781230F-AB56-43D2-96CD-D6C036EF2A3A}">
      <dsp:nvSpPr>
        <dsp:cNvPr id="0" name=""/>
        <dsp:cNvSpPr/>
      </dsp:nvSpPr>
      <dsp:spPr>
        <a:xfrm rot="5400000">
          <a:off x="1652004" y="2100189"/>
          <a:ext cx="150958" cy="150958"/>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E234402-7941-4B8D-8B38-6DD9D9FB6908}">
      <dsp:nvSpPr>
        <dsp:cNvPr id="0" name=""/>
        <dsp:cNvSpPr/>
      </dsp:nvSpPr>
      <dsp:spPr>
        <a:xfrm>
          <a:off x="2245" y="2326627"/>
          <a:ext cx="3450475" cy="862618"/>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3500" tIns="63500" rIns="63500" bIns="63500" numCol="1" spcCol="1270" anchor="ctr" anchorCtr="0">
          <a:noAutofit/>
        </a:bodyPr>
        <a:lstStyle/>
        <a:p>
          <a:pPr marL="0" lvl="0" indent="0" algn="ctr" defTabSz="2222500">
            <a:lnSpc>
              <a:spcPct val="90000"/>
            </a:lnSpc>
            <a:spcBef>
              <a:spcPct val="0"/>
            </a:spcBef>
            <a:spcAft>
              <a:spcPct val="35000"/>
            </a:spcAft>
            <a:buNone/>
          </a:pPr>
          <a:r>
            <a:rPr lang="nl-BE" sz="5000" kern="1200"/>
            <a:t>Ja</a:t>
          </a:r>
        </a:p>
      </dsp:txBody>
      <dsp:txXfrm>
        <a:off x="27510" y="2351892"/>
        <a:ext cx="3399945" cy="812088"/>
      </dsp:txXfrm>
    </dsp:sp>
    <dsp:sp modelId="{AA2925EB-F9D2-4A79-A8D4-6C62F8E409DB}">
      <dsp:nvSpPr>
        <dsp:cNvPr id="0" name=""/>
        <dsp:cNvSpPr/>
      </dsp:nvSpPr>
      <dsp:spPr>
        <a:xfrm>
          <a:off x="3935787" y="1162091"/>
          <a:ext cx="3450475" cy="86261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63500" rIns="63500" bIns="63500" numCol="1" spcCol="1270" anchor="ctr" anchorCtr="0">
          <a:noAutofit/>
        </a:bodyPr>
        <a:lstStyle/>
        <a:p>
          <a:pPr marL="0" lvl="0" indent="0" algn="ctr" defTabSz="2222500">
            <a:lnSpc>
              <a:spcPct val="90000"/>
            </a:lnSpc>
            <a:spcBef>
              <a:spcPct val="0"/>
            </a:spcBef>
            <a:spcAft>
              <a:spcPct val="35000"/>
            </a:spcAft>
            <a:buNone/>
          </a:pPr>
          <a:r>
            <a:rPr lang="nl-BE" sz="5000" kern="1200"/>
            <a:t>B-attest</a:t>
          </a:r>
        </a:p>
      </dsp:txBody>
      <dsp:txXfrm>
        <a:off x="3961052" y="1187356"/>
        <a:ext cx="3399945" cy="812088"/>
      </dsp:txXfrm>
    </dsp:sp>
    <dsp:sp modelId="{89B72994-0F42-4471-963C-1316EDDC5529}">
      <dsp:nvSpPr>
        <dsp:cNvPr id="0" name=""/>
        <dsp:cNvSpPr/>
      </dsp:nvSpPr>
      <dsp:spPr>
        <a:xfrm rot="5400000">
          <a:off x="5585545" y="2100189"/>
          <a:ext cx="150958" cy="150958"/>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FCF056C-894D-4A1B-935D-CF20A18E2399}">
      <dsp:nvSpPr>
        <dsp:cNvPr id="0" name=""/>
        <dsp:cNvSpPr/>
      </dsp:nvSpPr>
      <dsp:spPr>
        <a:xfrm>
          <a:off x="3935787" y="2326627"/>
          <a:ext cx="3450475" cy="862618"/>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3500" tIns="63500" rIns="63500" bIns="63500" numCol="1" spcCol="1270" anchor="ctr" anchorCtr="0">
          <a:noAutofit/>
        </a:bodyPr>
        <a:lstStyle/>
        <a:p>
          <a:pPr marL="0" lvl="0" indent="0" algn="ctr" defTabSz="2222500">
            <a:lnSpc>
              <a:spcPct val="90000"/>
            </a:lnSpc>
            <a:spcBef>
              <a:spcPct val="0"/>
            </a:spcBef>
            <a:spcAft>
              <a:spcPct val="35000"/>
            </a:spcAft>
            <a:buNone/>
          </a:pPr>
          <a:r>
            <a:rPr lang="nl-BE" sz="5000" kern="1200"/>
            <a:t>Ja, maar…</a:t>
          </a:r>
        </a:p>
      </dsp:txBody>
      <dsp:txXfrm>
        <a:off x="3961052" y="2351892"/>
        <a:ext cx="3399945" cy="812088"/>
      </dsp:txXfrm>
    </dsp:sp>
    <dsp:sp modelId="{D4DF9BD1-8485-4260-8FC2-B755357A86DA}">
      <dsp:nvSpPr>
        <dsp:cNvPr id="0" name=""/>
        <dsp:cNvSpPr/>
      </dsp:nvSpPr>
      <dsp:spPr>
        <a:xfrm>
          <a:off x="7869329" y="1162091"/>
          <a:ext cx="3450475" cy="86261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63500" rIns="63500" bIns="63500" numCol="1" spcCol="1270" anchor="ctr" anchorCtr="0">
          <a:noAutofit/>
        </a:bodyPr>
        <a:lstStyle/>
        <a:p>
          <a:pPr marL="0" lvl="0" indent="0" algn="ctr" defTabSz="2222500">
            <a:lnSpc>
              <a:spcPct val="90000"/>
            </a:lnSpc>
            <a:spcBef>
              <a:spcPct val="0"/>
            </a:spcBef>
            <a:spcAft>
              <a:spcPct val="35000"/>
            </a:spcAft>
            <a:buNone/>
          </a:pPr>
          <a:r>
            <a:rPr lang="nl-BE" sz="5000" kern="1200"/>
            <a:t>C-attest</a:t>
          </a:r>
        </a:p>
      </dsp:txBody>
      <dsp:txXfrm>
        <a:off x="7894594" y="1187356"/>
        <a:ext cx="3399945" cy="812088"/>
      </dsp:txXfrm>
    </dsp:sp>
    <dsp:sp modelId="{04159658-1C7D-4EB2-BF46-C89EC5D67EB2}">
      <dsp:nvSpPr>
        <dsp:cNvPr id="0" name=""/>
        <dsp:cNvSpPr/>
      </dsp:nvSpPr>
      <dsp:spPr>
        <a:xfrm rot="5400000">
          <a:off x="9519087" y="2100189"/>
          <a:ext cx="150958" cy="150958"/>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D721038-DFD5-449F-A484-6F8B0EBFD872}">
      <dsp:nvSpPr>
        <dsp:cNvPr id="0" name=""/>
        <dsp:cNvSpPr/>
      </dsp:nvSpPr>
      <dsp:spPr>
        <a:xfrm>
          <a:off x="7869329" y="2326627"/>
          <a:ext cx="3450475" cy="862618"/>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2230" tIns="62230" rIns="62230" bIns="62230" numCol="1" spcCol="1270" anchor="ctr" anchorCtr="0">
          <a:noAutofit/>
        </a:bodyPr>
        <a:lstStyle/>
        <a:p>
          <a:pPr marL="0" lvl="0" indent="0" algn="ctr" defTabSz="2178050">
            <a:lnSpc>
              <a:spcPct val="90000"/>
            </a:lnSpc>
            <a:spcBef>
              <a:spcPct val="0"/>
            </a:spcBef>
            <a:spcAft>
              <a:spcPct val="35000"/>
            </a:spcAft>
            <a:buNone/>
          </a:pPr>
          <a:r>
            <a:rPr lang="nl-BE" sz="4900" kern="1200"/>
            <a:t>Neen, </a:t>
          </a:r>
          <a:r>
            <a:rPr lang="nl-BE" sz="2800" kern="1200"/>
            <a:t>tenzij…</a:t>
          </a:r>
          <a:endParaRPr lang="nl-BE" sz="4900" kern="1200"/>
        </a:p>
      </dsp:txBody>
      <dsp:txXfrm>
        <a:off x="7894594" y="2351892"/>
        <a:ext cx="3399945" cy="81208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C13B7A-3641-BB41-9D33-34C9F6D8654D}">
      <dsp:nvSpPr>
        <dsp:cNvPr id="0" name=""/>
        <dsp:cNvSpPr/>
      </dsp:nvSpPr>
      <dsp:spPr>
        <a:xfrm>
          <a:off x="3953" y="35510"/>
          <a:ext cx="2377306" cy="662400"/>
        </a:xfrm>
        <a:prstGeom prst="rect">
          <a:avLst/>
        </a:prstGeom>
        <a:solidFill>
          <a:schemeClr val="accent1"/>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nl-BE" sz="2300" b="1" kern="1200"/>
            <a:t>Oordeelt autonoom</a:t>
          </a:r>
          <a:endParaRPr lang="en-US" sz="2300" b="1" kern="1200"/>
        </a:p>
      </dsp:txBody>
      <dsp:txXfrm>
        <a:off x="3953" y="35510"/>
        <a:ext cx="2377306" cy="662400"/>
      </dsp:txXfrm>
    </dsp:sp>
    <dsp:sp modelId="{A8E7DE90-1628-D340-905D-C05B5990B861}">
      <dsp:nvSpPr>
        <dsp:cNvPr id="0" name=""/>
        <dsp:cNvSpPr/>
      </dsp:nvSpPr>
      <dsp:spPr>
        <a:xfrm>
          <a:off x="3953" y="697911"/>
          <a:ext cx="2377306" cy="3219885"/>
        </a:xfrm>
        <a:prstGeom prst="rect">
          <a:avLst/>
        </a:prstGeom>
        <a:solidFill>
          <a:schemeClr val="accent1">
            <a:lumMod val="20000"/>
            <a:lumOff val="80000"/>
            <a:alpha val="9000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nl-BE" sz="2300" kern="1200"/>
            <a:t>Verschillende klassenraden kunnen verschillende normen hanteren</a:t>
          </a:r>
          <a:endParaRPr lang="en-US" sz="2300" kern="1200"/>
        </a:p>
        <a:p>
          <a:pPr marL="228600" lvl="1" indent="-228600" algn="l" defTabSz="1022350">
            <a:lnSpc>
              <a:spcPct val="90000"/>
            </a:lnSpc>
            <a:spcBef>
              <a:spcPct val="0"/>
            </a:spcBef>
            <a:spcAft>
              <a:spcPct val="15000"/>
            </a:spcAft>
            <a:buChar char="•"/>
          </a:pPr>
          <a:r>
            <a:rPr lang="nl-BE" sz="2300" kern="1200"/>
            <a:t>Daarom is het belangrijk om voor je eigen school te weten ‘wat doen we’ en ‘waarom doen we wat we doen’ of ‘waarom beslissen we wat we beslissen’</a:t>
          </a:r>
          <a:endParaRPr lang="en-US" sz="2300" kern="1200"/>
        </a:p>
      </dsp:txBody>
      <dsp:txXfrm>
        <a:off x="3953" y="697911"/>
        <a:ext cx="2377306" cy="3219885"/>
      </dsp:txXfrm>
    </dsp:sp>
    <dsp:sp modelId="{957EC7DA-C732-214D-BC59-D535DC11C460}">
      <dsp:nvSpPr>
        <dsp:cNvPr id="0" name=""/>
        <dsp:cNvSpPr/>
      </dsp:nvSpPr>
      <dsp:spPr>
        <a:xfrm>
          <a:off x="2714082" y="35510"/>
          <a:ext cx="2377306" cy="662400"/>
        </a:xfrm>
        <a:prstGeom prst="rect">
          <a:avLst/>
        </a:prstGeom>
        <a:solidFill>
          <a:schemeClr val="accent1"/>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nl-BE" sz="2300" b="1" kern="1200"/>
            <a:t>Baseert zich op evaluaties</a:t>
          </a:r>
          <a:endParaRPr lang="en-US" sz="2300" b="1" kern="1200"/>
        </a:p>
      </dsp:txBody>
      <dsp:txXfrm>
        <a:off x="2714082" y="35510"/>
        <a:ext cx="2377306" cy="662400"/>
      </dsp:txXfrm>
    </dsp:sp>
    <dsp:sp modelId="{9CE27321-1F46-184F-9A49-363CADD683FF}">
      <dsp:nvSpPr>
        <dsp:cNvPr id="0" name=""/>
        <dsp:cNvSpPr/>
      </dsp:nvSpPr>
      <dsp:spPr>
        <a:xfrm>
          <a:off x="2714082" y="697911"/>
          <a:ext cx="2377306" cy="3219885"/>
        </a:xfrm>
        <a:prstGeom prst="rect">
          <a:avLst/>
        </a:prstGeom>
        <a:solidFill>
          <a:schemeClr val="accent1">
            <a:lumMod val="20000"/>
            <a:lumOff val="80000"/>
            <a:alpha val="9000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nl-BE" sz="2300" u="sng" kern="1200"/>
            <a:t>Harde resultaten:     </a:t>
          </a:r>
          <a:r>
            <a:rPr lang="nl-BE" sz="2300" kern="1200"/>
            <a:t>toetsen, LVS,…</a:t>
          </a:r>
          <a:endParaRPr lang="en-US" sz="2300" kern="1200"/>
        </a:p>
        <a:p>
          <a:pPr marL="228600" lvl="1" indent="-228600" algn="l" defTabSz="1022350">
            <a:lnSpc>
              <a:spcPct val="90000"/>
            </a:lnSpc>
            <a:spcBef>
              <a:spcPct val="0"/>
            </a:spcBef>
            <a:spcAft>
              <a:spcPct val="15000"/>
            </a:spcAft>
            <a:buChar char="•"/>
          </a:pPr>
          <a:r>
            <a:rPr lang="nl-BE" sz="2300" u="sng" kern="1200"/>
            <a:t>Zachte resultaten: </a:t>
          </a:r>
          <a:r>
            <a:rPr lang="nl-BE" sz="2300" kern="1200"/>
            <a:t>portfolio’s, observaties, werkstukken, foutenanalyses, informatie uit context…</a:t>
          </a:r>
          <a:endParaRPr lang="en-US" sz="2300" kern="1200"/>
        </a:p>
      </dsp:txBody>
      <dsp:txXfrm>
        <a:off x="2714082" y="697911"/>
        <a:ext cx="2377306" cy="3219885"/>
      </dsp:txXfrm>
    </dsp:sp>
    <dsp:sp modelId="{CE1ABEA6-2BA1-FF4A-8DE3-F6683A5F8B03}">
      <dsp:nvSpPr>
        <dsp:cNvPr id="0" name=""/>
        <dsp:cNvSpPr/>
      </dsp:nvSpPr>
      <dsp:spPr>
        <a:xfrm>
          <a:off x="5424211" y="35510"/>
          <a:ext cx="2377306" cy="662400"/>
        </a:xfrm>
        <a:prstGeom prst="rect">
          <a:avLst/>
        </a:prstGeom>
        <a:solidFill>
          <a:schemeClr val="accent1"/>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nl-BE" sz="2300" b="1" kern="1200"/>
            <a:t>Loopt een proces: </a:t>
          </a:r>
          <a:endParaRPr lang="en-US" sz="2300" b="1" kern="1200"/>
        </a:p>
      </dsp:txBody>
      <dsp:txXfrm>
        <a:off x="5424211" y="35510"/>
        <a:ext cx="2377306" cy="662400"/>
      </dsp:txXfrm>
    </dsp:sp>
    <dsp:sp modelId="{4C581E86-B072-2046-AE8A-6FD7A9EC83FF}">
      <dsp:nvSpPr>
        <dsp:cNvPr id="0" name=""/>
        <dsp:cNvSpPr/>
      </dsp:nvSpPr>
      <dsp:spPr>
        <a:xfrm>
          <a:off x="5424211" y="697911"/>
          <a:ext cx="2377306" cy="3219885"/>
        </a:xfrm>
        <a:prstGeom prst="rect">
          <a:avLst/>
        </a:prstGeom>
        <a:solidFill>
          <a:schemeClr val="accent1">
            <a:lumMod val="20000"/>
            <a:lumOff val="80000"/>
            <a:alpha val="9000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nl-BE" sz="2300" b="0" kern="1200"/>
            <a:t>Procedure start vanaf de eerste schooldag!</a:t>
          </a:r>
          <a:endParaRPr lang="en-US" sz="2300" b="0" kern="1200"/>
        </a:p>
        <a:p>
          <a:pPr marL="228600" lvl="1" indent="-228600" algn="l" defTabSz="1022350">
            <a:lnSpc>
              <a:spcPct val="90000"/>
            </a:lnSpc>
            <a:spcBef>
              <a:spcPct val="0"/>
            </a:spcBef>
            <a:spcAft>
              <a:spcPct val="15000"/>
            </a:spcAft>
            <a:buChar char="•"/>
          </a:pPr>
          <a:r>
            <a:rPr lang="nl-BE" sz="2300" kern="1200"/>
            <a:t>Belang van structuur in zorg- en toetsbeleid</a:t>
          </a:r>
        </a:p>
      </dsp:txBody>
      <dsp:txXfrm>
        <a:off x="5424211" y="697911"/>
        <a:ext cx="2377306" cy="3219885"/>
      </dsp:txXfrm>
    </dsp:sp>
    <dsp:sp modelId="{FED21495-9631-854B-9D7E-097C45A1E371}">
      <dsp:nvSpPr>
        <dsp:cNvPr id="0" name=""/>
        <dsp:cNvSpPr/>
      </dsp:nvSpPr>
      <dsp:spPr>
        <a:xfrm>
          <a:off x="8138286" y="0"/>
          <a:ext cx="2377306" cy="662400"/>
        </a:xfrm>
        <a:prstGeom prst="rect">
          <a:avLst/>
        </a:prstGeom>
        <a:solidFill>
          <a:schemeClr val="accent1"/>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nl-NL" sz="2300" b="1" kern="1200"/>
            <a:t>kijkt terug én kijkt verder</a:t>
          </a:r>
        </a:p>
      </dsp:txBody>
      <dsp:txXfrm>
        <a:off x="8138286" y="0"/>
        <a:ext cx="2377306" cy="662400"/>
      </dsp:txXfrm>
    </dsp:sp>
    <dsp:sp modelId="{B61D5900-DEE2-4747-8DD3-59DCB2981671}">
      <dsp:nvSpPr>
        <dsp:cNvPr id="0" name=""/>
        <dsp:cNvSpPr/>
      </dsp:nvSpPr>
      <dsp:spPr>
        <a:xfrm>
          <a:off x="8134340" y="697911"/>
          <a:ext cx="2377306" cy="3219885"/>
        </a:xfrm>
        <a:prstGeom prst="rect">
          <a:avLst/>
        </a:prstGeom>
        <a:solidFill>
          <a:schemeClr val="accent1">
            <a:lumMod val="20000"/>
            <a:lumOff val="80000"/>
            <a:alpha val="9000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nl-NL" sz="2300" kern="1200"/>
            <a:t>hoe verliep de lagere school? wat lukte wel en wat niet?</a:t>
          </a:r>
        </a:p>
        <a:p>
          <a:pPr marL="228600" lvl="1" indent="-228600" algn="l" defTabSz="1022350">
            <a:lnSpc>
              <a:spcPct val="90000"/>
            </a:lnSpc>
            <a:spcBef>
              <a:spcPct val="0"/>
            </a:spcBef>
            <a:spcAft>
              <a:spcPct val="15000"/>
            </a:spcAft>
            <a:buChar char="•"/>
          </a:pPr>
          <a:r>
            <a:rPr lang="nl-NL" sz="2300" kern="1200"/>
            <a:t>waar wil de leerling naartoe? wat zijn zijn ambities en interesses?</a:t>
          </a:r>
        </a:p>
      </dsp:txBody>
      <dsp:txXfrm>
        <a:off x="8134340" y="697911"/>
        <a:ext cx="2377306" cy="3219885"/>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F73EBF-372A-4D72-B8FC-B3BCC83ADEBB}">
      <dsp:nvSpPr>
        <dsp:cNvPr id="0" name=""/>
        <dsp:cNvSpPr/>
      </dsp:nvSpPr>
      <dsp:spPr>
        <a:xfrm>
          <a:off x="0" y="1764"/>
          <a:ext cx="10515600" cy="89440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F3BA7BD-B858-4884-BDBE-833AF5C85F82}">
      <dsp:nvSpPr>
        <dsp:cNvPr id="0" name=""/>
        <dsp:cNvSpPr/>
      </dsp:nvSpPr>
      <dsp:spPr>
        <a:xfrm>
          <a:off x="270557" y="203006"/>
          <a:ext cx="491923" cy="49192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2A5D4C-A8DD-47B9-9E1E-91AD8728A58C}">
      <dsp:nvSpPr>
        <dsp:cNvPr id="0" name=""/>
        <dsp:cNvSpPr/>
      </dsp:nvSpPr>
      <dsp:spPr>
        <a:xfrm>
          <a:off x="1033039" y="1764"/>
          <a:ext cx="9482560" cy="894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4658" tIns="94658" rIns="94658" bIns="94658" numCol="1" spcCol="1270" anchor="ctr" anchorCtr="0">
          <a:noAutofit/>
        </a:bodyPr>
        <a:lstStyle/>
        <a:p>
          <a:pPr marL="0" lvl="0" indent="0" algn="l" defTabSz="977900">
            <a:lnSpc>
              <a:spcPct val="100000"/>
            </a:lnSpc>
            <a:spcBef>
              <a:spcPct val="0"/>
            </a:spcBef>
            <a:spcAft>
              <a:spcPct val="35000"/>
            </a:spcAft>
            <a:buNone/>
          </a:pPr>
          <a:r>
            <a:rPr lang="nl-BE" sz="2200" kern="1200"/>
            <a:t>Vanaf schooljaar 2023 - 2024</a:t>
          </a:r>
          <a:endParaRPr lang="en-US" sz="2200" kern="1200"/>
        </a:p>
      </dsp:txBody>
      <dsp:txXfrm>
        <a:off x="1033039" y="1764"/>
        <a:ext cx="9482560" cy="894406"/>
      </dsp:txXfrm>
    </dsp:sp>
    <dsp:sp modelId="{E3A3942E-2FE8-49AD-8EB8-939B6D406FD9}">
      <dsp:nvSpPr>
        <dsp:cNvPr id="0" name=""/>
        <dsp:cNvSpPr/>
      </dsp:nvSpPr>
      <dsp:spPr>
        <a:xfrm>
          <a:off x="0" y="1119772"/>
          <a:ext cx="10515600" cy="89440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47C5E7D-ADB3-485B-B2CC-2440837E154A}">
      <dsp:nvSpPr>
        <dsp:cNvPr id="0" name=""/>
        <dsp:cNvSpPr/>
      </dsp:nvSpPr>
      <dsp:spPr>
        <a:xfrm>
          <a:off x="270557" y="1321014"/>
          <a:ext cx="491923" cy="491923"/>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F18023-EEB7-45DE-9411-2A8D468B0576}">
      <dsp:nvSpPr>
        <dsp:cNvPr id="0" name=""/>
        <dsp:cNvSpPr/>
      </dsp:nvSpPr>
      <dsp:spPr>
        <a:xfrm>
          <a:off x="1033039" y="1119772"/>
          <a:ext cx="9482560" cy="894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4658" tIns="94658" rIns="94658" bIns="94658" numCol="1" spcCol="1270" anchor="ctr" anchorCtr="0">
          <a:noAutofit/>
        </a:bodyPr>
        <a:lstStyle/>
        <a:p>
          <a:pPr marL="0" lvl="0" indent="0" algn="l" defTabSz="977900">
            <a:lnSpc>
              <a:spcPct val="100000"/>
            </a:lnSpc>
            <a:spcBef>
              <a:spcPct val="0"/>
            </a:spcBef>
            <a:spcAft>
              <a:spcPct val="35000"/>
            </a:spcAft>
            <a:buNone/>
          </a:pPr>
          <a:r>
            <a:rPr lang="nl-BE" sz="2200" kern="1200"/>
            <a:t>Gefaseerde opbouw</a:t>
          </a:r>
          <a:endParaRPr lang="en-US" sz="2200" kern="1200"/>
        </a:p>
      </dsp:txBody>
      <dsp:txXfrm>
        <a:off x="1033039" y="1119772"/>
        <a:ext cx="9482560" cy="894406"/>
      </dsp:txXfrm>
    </dsp:sp>
    <dsp:sp modelId="{E7FC637F-A413-4EDD-A01B-9473C21D3EC1}">
      <dsp:nvSpPr>
        <dsp:cNvPr id="0" name=""/>
        <dsp:cNvSpPr/>
      </dsp:nvSpPr>
      <dsp:spPr>
        <a:xfrm>
          <a:off x="0" y="2237780"/>
          <a:ext cx="10515600" cy="89440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09AB38-63B6-4FDA-948A-3CD19EBB6979}">
      <dsp:nvSpPr>
        <dsp:cNvPr id="0" name=""/>
        <dsp:cNvSpPr/>
      </dsp:nvSpPr>
      <dsp:spPr>
        <a:xfrm>
          <a:off x="270557" y="2439022"/>
          <a:ext cx="491923" cy="491923"/>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AA667A-1B1E-441B-81F8-1A02DDBA3D07}">
      <dsp:nvSpPr>
        <dsp:cNvPr id="0" name=""/>
        <dsp:cNvSpPr/>
      </dsp:nvSpPr>
      <dsp:spPr>
        <a:xfrm>
          <a:off x="1033039" y="2237780"/>
          <a:ext cx="9482560" cy="894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4658" tIns="94658" rIns="94658" bIns="94658" numCol="1" spcCol="1270" anchor="ctr" anchorCtr="0">
          <a:noAutofit/>
        </a:bodyPr>
        <a:lstStyle/>
        <a:p>
          <a:pPr marL="0" lvl="0" indent="0" algn="l" defTabSz="977900">
            <a:lnSpc>
              <a:spcPct val="100000"/>
            </a:lnSpc>
            <a:spcBef>
              <a:spcPct val="0"/>
            </a:spcBef>
            <a:spcAft>
              <a:spcPct val="35000"/>
            </a:spcAft>
            <a:buNone/>
          </a:pPr>
          <a:r>
            <a:rPr lang="nl-BE" sz="2200" kern="1200"/>
            <a:t>Er is een conceptnota, nog geen decreet</a:t>
          </a:r>
          <a:endParaRPr lang="en-US" sz="2200" kern="1200"/>
        </a:p>
      </dsp:txBody>
      <dsp:txXfrm>
        <a:off x="1033039" y="2237780"/>
        <a:ext cx="9482560" cy="894406"/>
      </dsp:txXfrm>
    </dsp:sp>
    <dsp:sp modelId="{E13CCFE6-A00B-4DFE-B817-62508C62603D}">
      <dsp:nvSpPr>
        <dsp:cNvPr id="0" name=""/>
        <dsp:cNvSpPr/>
      </dsp:nvSpPr>
      <dsp:spPr>
        <a:xfrm>
          <a:off x="0" y="3355788"/>
          <a:ext cx="10515600" cy="89440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916C177-1FE2-4D80-8750-394A940FB5A7}">
      <dsp:nvSpPr>
        <dsp:cNvPr id="0" name=""/>
        <dsp:cNvSpPr/>
      </dsp:nvSpPr>
      <dsp:spPr>
        <a:xfrm>
          <a:off x="270557" y="3557030"/>
          <a:ext cx="491923" cy="491923"/>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60F2D3-576D-4F20-A215-FE0A49DA7F13}">
      <dsp:nvSpPr>
        <dsp:cNvPr id="0" name=""/>
        <dsp:cNvSpPr/>
      </dsp:nvSpPr>
      <dsp:spPr>
        <a:xfrm>
          <a:off x="1033039" y="3355788"/>
          <a:ext cx="9482560" cy="894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4658" tIns="94658" rIns="94658" bIns="94658" numCol="1" spcCol="1270" anchor="ctr" anchorCtr="0">
          <a:noAutofit/>
        </a:bodyPr>
        <a:lstStyle/>
        <a:p>
          <a:pPr marL="0" lvl="0" indent="0" algn="l" defTabSz="977900">
            <a:lnSpc>
              <a:spcPct val="100000"/>
            </a:lnSpc>
            <a:spcBef>
              <a:spcPct val="0"/>
            </a:spcBef>
            <a:spcAft>
              <a:spcPct val="35000"/>
            </a:spcAft>
            <a:buNone/>
          </a:pPr>
          <a:r>
            <a:rPr lang="nl-BE" sz="2200" kern="1200"/>
            <a:t>Niets is zeker en er kan nog veel veranderen</a:t>
          </a:r>
          <a:endParaRPr lang="en-US" sz="2200" kern="1200"/>
        </a:p>
      </dsp:txBody>
      <dsp:txXfrm>
        <a:off x="1033039" y="3355788"/>
        <a:ext cx="9482560" cy="894406"/>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A6EFF7-04B5-D94A-82E8-81991D0A6066}">
      <dsp:nvSpPr>
        <dsp:cNvPr id="0" name=""/>
        <dsp:cNvSpPr/>
      </dsp:nvSpPr>
      <dsp:spPr>
        <a:xfrm>
          <a:off x="0" y="675"/>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B41BBA3-1A7F-E244-B02B-1F448D9BA5CD}">
      <dsp:nvSpPr>
        <dsp:cNvPr id="0" name=""/>
        <dsp:cNvSpPr/>
      </dsp:nvSpPr>
      <dsp:spPr>
        <a:xfrm>
          <a:off x="0" y="675"/>
          <a:ext cx="6900512" cy="614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nl-BE" sz="2800" kern="1200"/>
            <a:t>Versterkte leerlingenbegeleiding in het gewoon onderwijs</a:t>
          </a:r>
          <a:endParaRPr lang="en-US" sz="2800" kern="1200"/>
        </a:p>
      </dsp:txBody>
      <dsp:txXfrm>
        <a:off x="0" y="675"/>
        <a:ext cx="6900512" cy="614976"/>
      </dsp:txXfrm>
    </dsp:sp>
    <dsp:sp modelId="{D0D9DCF6-6E3E-2F4E-BD74-2D88E63BDB59}">
      <dsp:nvSpPr>
        <dsp:cNvPr id="0" name=""/>
        <dsp:cNvSpPr/>
      </dsp:nvSpPr>
      <dsp:spPr>
        <a:xfrm>
          <a:off x="0" y="615652"/>
          <a:ext cx="6900512" cy="0"/>
        </a:xfrm>
        <a:prstGeom prst="line">
          <a:avLst/>
        </a:prstGeom>
        <a:solidFill>
          <a:schemeClr val="accent2">
            <a:hueOff val="-306194"/>
            <a:satOff val="-1414"/>
            <a:lumOff val="-294"/>
            <a:alphaOff val="0"/>
          </a:schemeClr>
        </a:solidFill>
        <a:ln w="12700" cap="flat" cmpd="sng" algn="ctr">
          <a:solidFill>
            <a:schemeClr val="accent2">
              <a:hueOff val="-306194"/>
              <a:satOff val="-1414"/>
              <a:lumOff val="-29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A9A32A3-4966-3B43-A99A-23BCEEEAABB0}">
      <dsp:nvSpPr>
        <dsp:cNvPr id="0" name=""/>
        <dsp:cNvSpPr/>
      </dsp:nvSpPr>
      <dsp:spPr>
        <a:xfrm>
          <a:off x="0" y="615652"/>
          <a:ext cx="6900512" cy="614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nl-BE" sz="2800" kern="1200"/>
            <a:t>Onderwijspartners krijgen een prominentere rol</a:t>
          </a:r>
          <a:endParaRPr lang="en-US" sz="2800" kern="1200"/>
        </a:p>
      </dsp:txBody>
      <dsp:txXfrm>
        <a:off x="0" y="615652"/>
        <a:ext cx="6900512" cy="614976"/>
      </dsp:txXfrm>
    </dsp:sp>
    <dsp:sp modelId="{60016EE2-8BAE-8542-9AD0-B169872073DD}">
      <dsp:nvSpPr>
        <dsp:cNvPr id="0" name=""/>
        <dsp:cNvSpPr/>
      </dsp:nvSpPr>
      <dsp:spPr>
        <a:xfrm>
          <a:off x="0" y="1230628"/>
          <a:ext cx="6900512" cy="0"/>
        </a:xfrm>
        <a:prstGeom prst="line">
          <a:avLst/>
        </a:prstGeom>
        <a:solidFill>
          <a:schemeClr val="accent2">
            <a:hueOff val="-612388"/>
            <a:satOff val="-2828"/>
            <a:lumOff val="-589"/>
            <a:alphaOff val="0"/>
          </a:schemeClr>
        </a:solidFill>
        <a:ln w="12700" cap="flat" cmpd="sng" algn="ctr">
          <a:solidFill>
            <a:schemeClr val="accent2">
              <a:hueOff val="-612388"/>
              <a:satOff val="-2828"/>
              <a:lumOff val="-58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35395F-B6FB-D64B-937B-A66464839661}">
      <dsp:nvSpPr>
        <dsp:cNvPr id="0" name=""/>
        <dsp:cNvSpPr/>
      </dsp:nvSpPr>
      <dsp:spPr>
        <a:xfrm>
          <a:off x="0" y="1230628"/>
          <a:ext cx="6900512" cy="614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nl-BE" sz="2800" kern="1200"/>
            <a:t>Kwaliteitsvolle leersteun voor wie dat nodig heeft</a:t>
          </a:r>
          <a:endParaRPr lang="en-US" sz="2800" kern="1200"/>
        </a:p>
      </dsp:txBody>
      <dsp:txXfrm>
        <a:off x="0" y="1230628"/>
        <a:ext cx="6900512" cy="614976"/>
      </dsp:txXfrm>
    </dsp:sp>
    <dsp:sp modelId="{EC6646DF-3E33-324B-8EBA-EFE2A92C4794}">
      <dsp:nvSpPr>
        <dsp:cNvPr id="0" name=""/>
        <dsp:cNvSpPr/>
      </dsp:nvSpPr>
      <dsp:spPr>
        <a:xfrm>
          <a:off x="0" y="1845605"/>
          <a:ext cx="6900512" cy="0"/>
        </a:xfrm>
        <a:prstGeom prst="line">
          <a:avLst/>
        </a:prstGeom>
        <a:solidFill>
          <a:schemeClr val="accent2">
            <a:hueOff val="-918581"/>
            <a:satOff val="-4243"/>
            <a:lumOff val="-883"/>
            <a:alphaOff val="0"/>
          </a:schemeClr>
        </a:solidFill>
        <a:ln w="12700" cap="flat" cmpd="sng" algn="ctr">
          <a:solidFill>
            <a:schemeClr val="accent2">
              <a:hueOff val="-918581"/>
              <a:satOff val="-4243"/>
              <a:lumOff val="-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2ACF22-8E3D-E144-B566-26922E8269A9}">
      <dsp:nvSpPr>
        <dsp:cNvPr id="0" name=""/>
        <dsp:cNvSpPr/>
      </dsp:nvSpPr>
      <dsp:spPr>
        <a:xfrm>
          <a:off x="0" y="1845605"/>
          <a:ext cx="6900512" cy="614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nl-BE" sz="2800" kern="1200"/>
            <a:t>Vast aanspreekpunt voor school en ouders: het leersteuncentrum</a:t>
          </a:r>
          <a:endParaRPr lang="en-US" sz="2800" kern="1200"/>
        </a:p>
      </dsp:txBody>
      <dsp:txXfrm>
        <a:off x="0" y="1845605"/>
        <a:ext cx="6900512" cy="614976"/>
      </dsp:txXfrm>
    </dsp:sp>
    <dsp:sp modelId="{96A7054C-E158-1045-BC9E-18CA4CF51AFD}">
      <dsp:nvSpPr>
        <dsp:cNvPr id="0" name=""/>
        <dsp:cNvSpPr/>
      </dsp:nvSpPr>
      <dsp:spPr>
        <a:xfrm>
          <a:off x="0" y="2460582"/>
          <a:ext cx="6900512" cy="0"/>
        </a:xfrm>
        <a:prstGeom prst="line">
          <a:avLst/>
        </a:prstGeom>
        <a:solidFill>
          <a:schemeClr val="accent2">
            <a:hueOff val="-1224775"/>
            <a:satOff val="-5657"/>
            <a:lumOff val="-1177"/>
            <a:alphaOff val="0"/>
          </a:schemeClr>
        </a:solidFill>
        <a:ln w="12700" cap="flat" cmpd="sng" algn="ctr">
          <a:solidFill>
            <a:schemeClr val="accent2">
              <a:hueOff val="-1224775"/>
              <a:satOff val="-5657"/>
              <a:lumOff val="-117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1E4C8A-4645-0148-810D-BE3E14CC0B56}">
      <dsp:nvSpPr>
        <dsp:cNvPr id="0" name=""/>
        <dsp:cNvSpPr/>
      </dsp:nvSpPr>
      <dsp:spPr>
        <a:xfrm>
          <a:off x="0" y="2460582"/>
          <a:ext cx="6900512" cy="614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nl-BE" sz="2800" kern="1200"/>
            <a:t>Stabiele arbeidsvoorwaarden voor leerondersteuners</a:t>
          </a:r>
          <a:endParaRPr lang="en-US" sz="2800" kern="1200"/>
        </a:p>
      </dsp:txBody>
      <dsp:txXfrm>
        <a:off x="0" y="2460582"/>
        <a:ext cx="6900512" cy="614976"/>
      </dsp:txXfrm>
    </dsp:sp>
    <dsp:sp modelId="{B4EEA593-A484-6B45-A628-5088D99D6235}">
      <dsp:nvSpPr>
        <dsp:cNvPr id="0" name=""/>
        <dsp:cNvSpPr/>
      </dsp:nvSpPr>
      <dsp:spPr>
        <a:xfrm>
          <a:off x="0" y="3075558"/>
          <a:ext cx="6900512" cy="0"/>
        </a:xfrm>
        <a:prstGeom prst="line">
          <a:avLst/>
        </a:prstGeom>
        <a:solidFill>
          <a:schemeClr val="accent2">
            <a:hueOff val="-1530969"/>
            <a:satOff val="-7071"/>
            <a:lumOff val="-1471"/>
            <a:alphaOff val="0"/>
          </a:schemeClr>
        </a:solidFill>
        <a:ln w="12700" cap="flat" cmpd="sng" algn="ctr">
          <a:solidFill>
            <a:schemeClr val="accent2">
              <a:hueOff val="-1530969"/>
              <a:satOff val="-7071"/>
              <a:lumOff val="-147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353F79-4755-704B-86DF-5381E60CD532}">
      <dsp:nvSpPr>
        <dsp:cNvPr id="0" name=""/>
        <dsp:cNvSpPr/>
      </dsp:nvSpPr>
      <dsp:spPr>
        <a:xfrm>
          <a:off x="0" y="3075558"/>
          <a:ext cx="6900512" cy="614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nl-BE" sz="2800" kern="1200"/>
            <a:t>Scholen kunnen leerlingen met zware zorgnoden weigeren</a:t>
          </a:r>
          <a:endParaRPr lang="en-US" sz="2800" kern="1200"/>
        </a:p>
      </dsp:txBody>
      <dsp:txXfrm>
        <a:off x="0" y="3075558"/>
        <a:ext cx="6900512" cy="614976"/>
      </dsp:txXfrm>
    </dsp:sp>
    <dsp:sp modelId="{ABBF37C2-C391-F94D-A0FE-343F25D1A0AB}">
      <dsp:nvSpPr>
        <dsp:cNvPr id="0" name=""/>
        <dsp:cNvSpPr/>
      </dsp:nvSpPr>
      <dsp:spPr>
        <a:xfrm>
          <a:off x="0" y="3690535"/>
          <a:ext cx="6900512" cy="0"/>
        </a:xfrm>
        <a:prstGeom prst="line">
          <a:avLst/>
        </a:prstGeom>
        <a:solidFill>
          <a:schemeClr val="accent2">
            <a:hueOff val="-1837163"/>
            <a:satOff val="-8485"/>
            <a:lumOff val="-1766"/>
            <a:alphaOff val="0"/>
          </a:schemeClr>
        </a:solidFill>
        <a:ln w="12700" cap="flat" cmpd="sng" algn="ctr">
          <a:solidFill>
            <a:schemeClr val="accent2">
              <a:hueOff val="-1837163"/>
              <a:satOff val="-8485"/>
              <a:lumOff val="-176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8F4596-1486-CD4A-BAF0-21E5BA2A1338}">
      <dsp:nvSpPr>
        <dsp:cNvPr id="0" name=""/>
        <dsp:cNvSpPr/>
      </dsp:nvSpPr>
      <dsp:spPr>
        <a:xfrm>
          <a:off x="0" y="3690535"/>
          <a:ext cx="6900512" cy="614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nl-BE" sz="2800" kern="1200"/>
            <a:t>Meer samenwerking tussen gewoon en buitengewoon onderwijs</a:t>
          </a:r>
          <a:endParaRPr lang="en-US" sz="2800" kern="1200"/>
        </a:p>
      </dsp:txBody>
      <dsp:txXfrm>
        <a:off x="0" y="3690535"/>
        <a:ext cx="6900512" cy="614976"/>
      </dsp:txXfrm>
    </dsp:sp>
    <dsp:sp modelId="{76BABB48-2710-5A4A-92DE-DEE27EFA0D45}">
      <dsp:nvSpPr>
        <dsp:cNvPr id="0" name=""/>
        <dsp:cNvSpPr/>
      </dsp:nvSpPr>
      <dsp:spPr>
        <a:xfrm>
          <a:off x="0" y="4305512"/>
          <a:ext cx="6900512" cy="0"/>
        </a:xfrm>
        <a:prstGeom prst="line">
          <a:avLst/>
        </a:prstGeom>
        <a:solidFill>
          <a:schemeClr val="accent2">
            <a:hueOff val="-2143356"/>
            <a:satOff val="-9900"/>
            <a:lumOff val="-2060"/>
            <a:alphaOff val="0"/>
          </a:schemeClr>
        </a:solidFill>
        <a:ln w="12700" cap="flat" cmpd="sng" algn="ctr">
          <a:solidFill>
            <a:schemeClr val="accent2">
              <a:hueOff val="-2143356"/>
              <a:satOff val="-9900"/>
              <a:lumOff val="-206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EBA14CB-3801-2C4F-A56B-9E9BCEAA2405}">
      <dsp:nvSpPr>
        <dsp:cNvPr id="0" name=""/>
        <dsp:cNvSpPr/>
      </dsp:nvSpPr>
      <dsp:spPr>
        <a:xfrm>
          <a:off x="0" y="4305512"/>
          <a:ext cx="6900512" cy="614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nl-BE" sz="2800" kern="1200"/>
            <a:t>Ontwikkelingsdoelen voor het buitengewoon onderwijs</a:t>
          </a:r>
          <a:endParaRPr lang="en-US" sz="2800" kern="1200"/>
        </a:p>
      </dsp:txBody>
      <dsp:txXfrm>
        <a:off x="0" y="4305512"/>
        <a:ext cx="6900512" cy="614976"/>
      </dsp:txXfrm>
    </dsp:sp>
    <dsp:sp modelId="{012958C9-10AD-2543-BDB6-31032A5ED381}">
      <dsp:nvSpPr>
        <dsp:cNvPr id="0" name=""/>
        <dsp:cNvSpPr/>
      </dsp:nvSpPr>
      <dsp:spPr>
        <a:xfrm>
          <a:off x="0" y="4920488"/>
          <a:ext cx="6900512" cy="0"/>
        </a:xfrm>
        <a:prstGeom prst="line">
          <a:avLst/>
        </a:prstGeom>
        <a:solidFill>
          <a:schemeClr val="accent2">
            <a:hueOff val="-2449550"/>
            <a:satOff val="-11314"/>
            <a:lumOff val="-2354"/>
            <a:alphaOff val="0"/>
          </a:schemeClr>
        </a:solidFill>
        <a:ln w="12700" cap="flat" cmpd="sng" algn="ctr">
          <a:solidFill>
            <a:schemeClr val="accent2">
              <a:hueOff val="-2449550"/>
              <a:satOff val="-11314"/>
              <a:lumOff val="-235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5E71D1B-74E3-844E-88FB-AD0A0891394C}">
      <dsp:nvSpPr>
        <dsp:cNvPr id="0" name=""/>
        <dsp:cNvSpPr/>
      </dsp:nvSpPr>
      <dsp:spPr>
        <a:xfrm>
          <a:off x="0" y="4920488"/>
          <a:ext cx="6900512" cy="614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nl-BE" sz="2800" kern="1200"/>
            <a:t>Hoogbegaafden en leerlingen met een ernstig meervoudige beperking</a:t>
          </a:r>
          <a:endParaRPr lang="en-US" sz="2800" kern="1200"/>
        </a:p>
      </dsp:txBody>
      <dsp:txXfrm>
        <a:off x="0" y="4920488"/>
        <a:ext cx="6900512" cy="6149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3994C5-1C9E-41E5-B373-0CEA00C29AC7}">
      <dsp:nvSpPr>
        <dsp:cNvPr id="0" name=""/>
        <dsp:cNvSpPr/>
      </dsp:nvSpPr>
      <dsp:spPr>
        <a:xfrm>
          <a:off x="2438400" y="496"/>
          <a:ext cx="3657600" cy="1934765"/>
        </a:xfrm>
        <a:prstGeom prst="rightArrow">
          <a:avLst>
            <a:gd name="adj1" fmla="val 75000"/>
            <a:gd name="adj2" fmla="val 50000"/>
          </a:avLst>
        </a:prstGeom>
        <a:solidFill>
          <a:schemeClr val="accent1">
            <a:lumMod val="20000"/>
            <a:lumOff val="80000"/>
            <a:alpha val="9000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275" tIns="41275" rIns="41275" bIns="41275" numCol="1" spcCol="1270" anchor="t" anchorCtr="0">
          <a:noAutofit/>
        </a:bodyPr>
        <a:lstStyle/>
        <a:p>
          <a:pPr marL="285750" lvl="1" indent="-285750" algn="l" defTabSz="2889250">
            <a:lnSpc>
              <a:spcPct val="90000"/>
            </a:lnSpc>
            <a:spcBef>
              <a:spcPct val="0"/>
            </a:spcBef>
            <a:spcAft>
              <a:spcPct val="15000"/>
            </a:spcAft>
            <a:buChar char="•"/>
          </a:pPr>
          <a:endParaRPr lang="nl-NL" sz="6500" kern="1200"/>
        </a:p>
      </dsp:txBody>
      <dsp:txXfrm>
        <a:off x="2438400" y="242342"/>
        <a:ext cx="2932063" cy="1451073"/>
      </dsp:txXfrm>
    </dsp:sp>
    <dsp:sp modelId="{8DD1C62C-B19B-4D93-A78A-8D72DD0B0993}">
      <dsp:nvSpPr>
        <dsp:cNvPr id="0" name=""/>
        <dsp:cNvSpPr/>
      </dsp:nvSpPr>
      <dsp:spPr>
        <a:xfrm>
          <a:off x="0" y="496"/>
          <a:ext cx="2438400" cy="1934765"/>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r>
            <a:rPr lang="nl-NL" sz="6500" kern="1200"/>
            <a:t>Ja</a:t>
          </a:r>
        </a:p>
      </dsp:txBody>
      <dsp:txXfrm>
        <a:off x="94447" y="94943"/>
        <a:ext cx="2249506" cy="1745871"/>
      </dsp:txXfrm>
    </dsp:sp>
    <dsp:sp modelId="{FA77902F-3F05-48D0-92C0-C80C0DC3C040}">
      <dsp:nvSpPr>
        <dsp:cNvPr id="0" name=""/>
        <dsp:cNvSpPr/>
      </dsp:nvSpPr>
      <dsp:spPr>
        <a:xfrm>
          <a:off x="2438400" y="2128738"/>
          <a:ext cx="3657600" cy="1934765"/>
        </a:xfrm>
        <a:prstGeom prst="rightArrow">
          <a:avLst>
            <a:gd name="adj1" fmla="val 75000"/>
            <a:gd name="adj2" fmla="val 50000"/>
          </a:avLst>
        </a:prstGeom>
        <a:solidFill>
          <a:schemeClr val="accent1">
            <a:lumMod val="20000"/>
            <a:lumOff val="80000"/>
            <a:alpha val="9000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275" tIns="41275" rIns="41275" bIns="41275" numCol="1" spcCol="1270" anchor="t" anchorCtr="0">
          <a:noAutofit/>
        </a:bodyPr>
        <a:lstStyle/>
        <a:p>
          <a:pPr marL="285750" lvl="1" indent="-285750" algn="l" defTabSz="2889250">
            <a:lnSpc>
              <a:spcPct val="90000"/>
            </a:lnSpc>
            <a:spcBef>
              <a:spcPct val="0"/>
            </a:spcBef>
            <a:spcAft>
              <a:spcPct val="15000"/>
            </a:spcAft>
            <a:buChar char="•"/>
          </a:pPr>
          <a:endParaRPr lang="nl-NL" sz="6500" kern="1200"/>
        </a:p>
      </dsp:txBody>
      <dsp:txXfrm>
        <a:off x="2438400" y="2370584"/>
        <a:ext cx="2932063" cy="1451073"/>
      </dsp:txXfrm>
    </dsp:sp>
    <dsp:sp modelId="{F09A4D91-4BD5-4CA7-92E7-5B146BD4C31C}">
      <dsp:nvSpPr>
        <dsp:cNvPr id="0" name=""/>
        <dsp:cNvSpPr/>
      </dsp:nvSpPr>
      <dsp:spPr>
        <a:xfrm>
          <a:off x="0" y="2128738"/>
          <a:ext cx="2438400" cy="1934765"/>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r>
            <a:rPr lang="nl-NL" sz="6500" kern="1200"/>
            <a:t>Nee</a:t>
          </a:r>
        </a:p>
      </dsp:txBody>
      <dsp:txXfrm>
        <a:off x="94447" y="2223185"/>
        <a:ext cx="2249506" cy="174587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36AB20-8180-45A2-A973-B3F913710CF9}">
      <dsp:nvSpPr>
        <dsp:cNvPr id="0" name=""/>
        <dsp:cNvSpPr/>
      </dsp:nvSpPr>
      <dsp:spPr>
        <a:xfrm>
          <a:off x="1199071" y="5"/>
          <a:ext cx="3416904" cy="205014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nl-BE" sz="2800" kern="1200" dirty="0"/>
            <a:t>Instappen na het behalen van het getuigschrift lager onderwijs</a:t>
          </a:r>
        </a:p>
      </dsp:txBody>
      <dsp:txXfrm>
        <a:off x="1199071" y="5"/>
        <a:ext cx="3416904" cy="2050142"/>
      </dsp:txXfrm>
    </dsp:sp>
    <dsp:sp modelId="{D42236CD-7B68-4BA6-86CA-5689D885DDF3}">
      <dsp:nvSpPr>
        <dsp:cNvPr id="0" name=""/>
        <dsp:cNvSpPr/>
      </dsp:nvSpPr>
      <dsp:spPr>
        <a:xfrm>
          <a:off x="5815047" y="37523"/>
          <a:ext cx="3416904" cy="205014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nl-BE" sz="2800" kern="1200" dirty="0"/>
            <a:t>Bouwt verder op de leerstof van het 6</a:t>
          </a:r>
          <a:r>
            <a:rPr lang="nl-BE" sz="2800" kern="1200" baseline="30000" dirty="0"/>
            <a:t>e</a:t>
          </a:r>
          <a:r>
            <a:rPr lang="nl-BE" sz="2800" kern="1200" dirty="0"/>
            <a:t> leerjaar</a:t>
          </a:r>
        </a:p>
      </dsp:txBody>
      <dsp:txXfrm>
        <a:off x="5815047" y="37523"/>
        <a:ext cx="3416904" cy="2050142"/>
      </dsp:txXfrm>
    </dsp:sp>
    <dsp:sp modelId="{DDBBFCC5-679A-4896-9CA0-0964C442059E}">
      <dsp:nvSpPr>
        <dsp:cNvPr id="0" name=""/>
        <dsp:cNvSpPr/>
      </dsp:nvSpPr>
      <dsp:spPr>
        <a:xfrm>
          <a:off x="320825" y="2397502"/>
          <a:ext cx="3416904" cy="205014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nl-BE" sz="2800" kern="1200" dirty="0"/>
            <a:t>Grotere klasgroepen</a:t>
          </a:r>
        </a:p>
      </dsp:txBody>
      <dsp:txXfrm>
        <a:off x="320825" y="2397502"/>
        <a:ext cx="3416904" cy="2050142"/>
      </dsp:txXfrm>
    </dsp:sp>
    <dsp:sp modelId="{3C27766C-5989-434A-BECB-880FE8CD5FD6}">
      <dsp:nvSpPr>
        <dsp:cNvPr id="0" name=""/>
        <dsp:cNvSpPr/>
      </dsp:nvSpPr>
      <dsp:spPr>
        <a:xfrm>
          <a:off x="4485279" y="2397502"/>
          <a:ext cx="3416904" cy="205014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nl-BE" sz="2800" kern="1200" dirty="0"/>
            <a:t>Leren uit boeken</a:t>
          </a:r>
        </a:p>
      </dsp:txBody>
      <dsp:txXfrm>
        <a:off x="4485279" y="2397502"/>
        <a:ext cx="3416904" cy="205014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36AB20-8180-45A2-A973-B3F913710CF9}">
      <dsp:nvSpPr>
        <dsp:cNvPr id="0" name=""/>
        <dsp:cNvSpPr/>
      </dsp:nvSpPr>
      <dsp:spPr>
        <a:xfrm>
          <a:off x="0" y="348582"/>
          <a:ext cx="2884985" cy="173099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nl-BE" sz="2800" kern="1200"/>
            <a:t>Instappen op basis van leeftijd mogelijk  </a:t>
          </a:r>
        </a:p>
      </dsp:txBody>
      <dsp:txXfrm>
        <a:off x="0" y="348582"/>
        <a:ext cx="2884985" cy="1730991"/>
      </dsp:txXfrm>
    </dsp:sp>
    <dsp:sp modelId="{D42236CD-7B68-4BA6-86CA-5689D885DDF3}">
      <dsp:nvSpPr>
        <dsp:cNvPr id="0" name=""/>
        <dsp:cNvSpPr/>
      </dsp:nvSpPr>
      <dsp:spPr>
        <a:xfrm>
          <a:off x="3173483" y="348582"/>
          <a:ext cx="2884985" cy="173099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nl-BE" sz="2800" kern="1200"/>
            <a:t>Herhalen van basisleerstof</a:t>
          </a:r>
        </a:p>
      </dsp:txBody>
      <dsp:txXfrm>
        <a:off x="3173483" y="348582"/>
        <a:ext cx="2884985" cy="1730991"/>
      </dsp:txXfrm>
    </dsp:sp>
    <dsp:sp modelId="{DDBBFCC5-679A-4896-9CA0-0964C442059E}">
      <dsp:nvSpPr>
        <dsp:cNvPr id="0" name=""/>
        <dsp:cNvSpPr/>
      </dsp:nvSpPr>
      <dsp:spPr>
        <a:xfrm>
          <a:off x="1430404" y="2362919"/>
          <a:ext cx="2884985" cy="173099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nl-BE" sz="2800" kern="1200"/>
            <a:t>Kleinere klasgroepen</a:t>
          </a:r>
        </a:p>
      </dsp:txBody>
      <dsp:txXfrm>
        <a:off x="1430404" y="2362919"/>
        <a:ext cx="2884985" cy="1730991"/>
      </dsp:txXfrm>
    </dsp:sp>
    <dsp:sp modelId="{3C27766C-5989-434A-BECB-880FE8CD5FD6}">
      <dsp:nvSpPr>
        <dsp:cNvPr id="0" name=""/>
        <dsp:cNvSpPr/>
      </dsp:nvSpPr>
      <dsp:spPr>
        <a:xfrm>
          <a:off x="6346967" y="329483"/>
          <a:ext cx="2884985" cy="173099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nl-BE" sz="2800" kern="1200"/>
            <a:t>Al doende leren</a:t>
          </a:r>
        </a:p>
      </dsp:txBody>
      <dsp:txXfrm>
        <a:off x="6346967" y="329483"/>
        <a:ext cx="2884985" cy="1730991"/>
      </dsp:txXfrm>
    </dsp:sp>
    <dsp:sp modelId="{84114AFC-80BF-4B36-87B0-A066A0B7B799}">
      <dsp:nvSpPr>
        <dsp:cNvPr id="0" name=""/>
        <dsp:cNvSpPr/>
      </dsp:nvSpPr>
      <dsp:spPr>
        <a:xfrm>
          <a:off x="4760225" y="2368071"/>
          <a:ext cx="2884985" cy="173099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nl-BE" sz="2800" kern="1200"/>
            <a:t>Behalen van getuigschrift basisonderwijs </a:t>
          </a:r>
          <a:r>
            <a:rPr lang="nl-BE" sz="1600" kern="1200"/>
            <a:t>indien geslaagd in 1B</a:t>
          </a:r>
        </a:p>
      </dsp:txBody>
      <dsp:txXfrm>
        <a:off x="4760225" y="2368071"/>
        <a:ext cx="2884985" cy="173099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CE3219-D7DB-1641-9FEF-C88619762D58}">
      <dsp:nvSpPr>
        <dsp:cNvPr id="0" name=""/>
        <dsp:cNvSpPr/>
      </dsp:nvSpPr>
      <dsp:spPr>
        <a:xfrm>
          <a:off x="0" y="985317"/>
          <a:ext cx="2957512" cy="187802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1A3FBA-5FBB-A84D-A577-19D1E50167E9}">
      <dsp:nvSpPr>
        <dsp:cNvPr id="0" name=""/>
        <dsp:cNvSpPr/>
      </dsp:nvSpPr>
      <dsp:spPr>
        <a:xfrm>
          <a:off x="328612" y="1297499"/>
          <a:ext cx="2957512" cy="187802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nl-BE" sz="6500" b="1" kern="1200"/>
            <a:t>Verkennen</a:t>
          </a:r>
          <a:endParaRPr lang="en-US" sz="6500" kern="1200"/>
        </a:p>
      </dsp:txBody>
      <dsp:txXfrm>
        <a:off x="383617" y="1352504"/>
        <a:ext cx="2847502" cy="1768010"/>
      </dsp:txXfrm>
    </dsp:sp>
    <dsp:sp modelId="{2A6402B0-FD26-354A-AE82-6B27EC28F45D}">
      <dsp:nvSpPr>
        <dsp:cNvPr id="0" name=""/>
        <dsp:cNvSpPr/>
      </dsp:nvSpPr>
      <dsp:spPr>
        <a:xfrm>
          <a:off x="3614737" y="985317"/>
          <a:ext cx="2957512" cy="187802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E42CC5-319E-894F-9200-CBD5E863FF3A}">
      <dsp:nvSpPr>
        <dsp:cNvPr id="0" name=""/>
        <dsp:cNvSpPr/>
      </dsp:nvSpPr>
      <dsp:spPr>
        <a:xfrm>
          <a:off x="3943350" y="1297499"/>
          <a:ext cx="2957512" cy="187802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nl-BE" sz="6500" b="1" kern="1200"/>
            <a:t>Verdiepen</a:t>
          </a:r>
          <a:endParaRPr lang="en-US" sz="6500" kern="1200"/>
        </a:p>
      </dsp:txBody>
      <dsp:txXfrm>
        <a:off x="3998355" y="1352504"/>
        <a:ext cx="2847502" cy="1768010"/>
      </dsp:txXfrm>
    </dsp:sp>
    <dsp:sp modelId="{3A26BC24-88BC-334A-AAEC-7D28D1CE81C9}">
      <dsp:nvSpPr>
        <dsp:cNvPr id="0" name=""/>
        <dsp:cNvSpPr/>
      </dsp:nvSpPr>
      <dsp:spPr>
        <a:xfrm>
          <a:off x="7229475" y="985317"/>
          <a:ext cx="2957512" cy="187802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088F191-A663-0F4A-8A48-F8A63B6FADEC}">
      <dsp:nvSpPr>
        <dsp:cNvPr id="0" name=""/>
        <dsp:cNvSpPr/>
      </dsp:nvSpPr>
      <dsp:spPr>
        <a:xfrm>
          <a:off x="7558087" y="1297499"/>
          <a:ext cx="2957512" cy="187802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nl-BE" sz="6500" b="1" kern="1200"/>
            <a:t>Versterken</a:t>
          </a:r>
          <a:endParaRPr lang="en-US" sz="6500" kern="1200"/>
        </a:p>
      </dsp:txBody>
      <dsp:txXfrm>
        <a:off x="7613092" y="1352504"/>
        <a:ext cx="2847502" cy="176801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29A492-686A-4ED8-B6F1-259FA72409FB}">
      <dsp:nvSpPr>
        <dsp:cNvPr id="0" name=""/>
        <dsp:cNvSpPr/>
      </dsp:nvSpPr>
      <dsp:spPr>
        <a:xfrm>
          <a:off x="4795" y="622848"/>
          <a:ext cx="5286195" cy="132154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nl-BE" sz="6500" kern="1200"/>
            <a:t>A-attest</a:t>
          </a:r>
        </a:p>
      </dsp:txBody>
      <dsp:txXfrm>
        <a:off x="43502" y="661555"/>
        <a:ext cx="5208781" cy="1244134"/>
      </dsp:txXfrm>
    </dsp:sp>
    <dsp:sp modelId="{8CA24B28-601E-4955-8585-8694BF0EBD3F}">
      <dsp:nvSpPr>
        <dsp:cNvPr id="0" name=""/>
        <dsp:cNvSpPr/>
      </dsp:nvSpPr>
      <dsp:spPr>
        <a:xfrm rot="5400000">
          <a:off x="2532257" y="2060033"/>
          <a:ext cx="231271" cy="231271"/>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789F434-8BE5-4A9E-8180-B46E43D2677B}">
      <dsp:nvSpPr>
        <dsp:cNvPr id="0" name=""/>
        <dsp:cNvSpPr/>
      </dsp:nvSpPr>
      <dsp:spPr>
        <a:xfrm>
          <a:off x="4795" y="2406940"/>
          <a:ext cx="5286195" cy="1321548"/>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nl-BE" sz="6500" kern="1200"/>
            <a:t>Ja </a:t>
          </a:r>
          <a:r>
            <a:rPr lang="nl-BE" sz="2800" kern="1200"/>
            <a:t>(,maar…)</a:t>
          </a:r>
        </a:p>
      </dsp:txBody>
      <dsp:txXfrm>
        <a:off x="43502" y="2445647"/>
        <a:ext cx="5208781" cy="1244134"/>
      </dsp:txXfrm>
    </dsp:sp>
    <dsp:sp modelId="{8E55D0CA-066D-4143-995E-61AE6204B880}">
      <dsp:nvSpPr>
        <dsp:cNvPr id="0" name=""/>
        <dsp:cNvSpPr/>
      </dsp:nvSpPr>
      <dsp:spPr>
        <a:xfrm>
          <a:off x="6031058" y="622848"/>
          <a:ext cx="5286195" cy="132154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nl-BE" sz="6500" kern="1200"/>
            <a:t>C-attest</a:t>
          </a:r>
        </a:p>
      </dsp:txBody>
      <dsp:txXfrm>
        <a:off x="6069765" y="661555"/>
        <a:ext cx="5208781" cy="1244134"/>
      </dsp:txXfrm>
    </dsp:sp>
    <dsp:sp modelId="{785829FC-DE66-4DC2-AE15-2B0CCFEC98BA}">
      <dsp:nvSpPr>
        <dsp:cNvPr id="0" name=""/>
        <dsp:cNvSpPr/>
      </dsp:nvSpPr>
      <dsp:spPr>
        <a:xfrm rot="5400000">
          <a:off x="8558521" y="2060033"/>
          <a:ext cx="231271" cy="231271"/>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2890A85-F91D-41EF-B7DC-EAA45B34F851}">
      <dsp:nvSpPr>
        <dsp:cNvPr id="0" name=""/>
        <dsp:cNvSpPr/>
      </dsp:nvSpPr>
      <dsp:spPr>
        <a:xfrm>
          <a:off x="6031058" y="2406940"/>
          <a:ext cx="5286195" cy="1321548"/>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nl-BE" sz="6500" kern="1200"/>
            <a:t>Neen, </a:t>
          </a:r>
          <a:r>
            <a:rPr lang="nl-BE" sz="2800" kern="1200"/>
            <a:t>tenzij…</a:t>
          </a:r>
        </a:p>
      </dsp:txBody>
      <dsp:txXfrm>
        <a:off x="6069765" y="2445647"/>
        <a:ext cx="5208781" cy="124413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8D7693-F2B7-4CEE-AF3A-8888061B1BBC}">
      <dsp:nvSpPr>
        <dsp:cNvPr id="0" name=""/>
        <dsp:cNvSpPr/>
      </dsp:nvSpPr>
      <dsp:spPr>
        <a:xfrm>
          <a:off x="0" y="12540"/>
          <a:ext cx="3862316" cy="520832"/>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l-NL" sz="2000" kern="1200">
              <a:solidFill>
                <a:schemeClr val="bg1"/>
              </a:solidFill>
            </a:rPr>
            <a:t>Economie en Organisatie</a:t>
          </a:r>
        </a:p>
      </dsp:txBody>
      <dsp:txXfrm>
        <a:off x="25425" y="37965"/>
        <a:ext cx="3811466" cy="469982"/>
      </dsp:txXfrm>
    </dsp:sp>
    <dsp:sp modelId="{890959FC-DACD-4268-9EBE-287293DDEB46}">
      <dsp:nvSpPr>
        <dsp:cNvPr id="0" name=""/>
        <dsp:cNvSpPr/>
      </dsp:nvSpPr>
      <dsp:spPr>
        <a:xfrm>
          <a:off x="0" y="620691"/>
          <a:ext cx="3862316" cy="520832"/>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nl-NL" sz="2200" kern="1200"/>
            <a:t>Freinetpedagogie*</a:t>
          </a:r>
        </a:p>
      </dsp:txBody>
      <dsp:txXfrm>
        <a:off x="25425" y="646116"/>
        <a:ext cx="3811466" cy="469982"/>
      </dsp:txXfrm>
    </dsp:sp>
    <dsp:sp modelId="{F9D91899-4D3C-4D45-A0B5-1EE657147115}">
      <dsp:nvSpPr>
        <dsp:cNvPr id="0" name=""/>
        <dsp:cNvSpPr/>
      </dsp:nvSpPr>
      <dsp:spPr>
        <a:xfrm>
          <a:off x="0" y="1204884"/>
          <a:ext cx="3862316" cy="520832"/>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nl-NL" sz="2200" kern="1200"/>
            <a:t>Klassieke Talen</a:t>
          </a:r>
        </a:p>
      </dsp:txBody>
      <dsp:txXfrm>
        <a:off x="25425" y="1230309"/>
        <a:ext cx="3811466" cy="469982"/>
      </dsp:txXfrm>
    </dsp:sp>
    <dsp:sp modelId="{FF3B0C22-7484-4731-B7A0-119CA6EF07F0}">
      <dsp:nvSpPr>
        <dsp:cNvPr id="0" name=""/>
        <dsp:cNvSpPr/>
      </dsp:nvSpPr>
      <dsp:spPr>
        <a:xfrm>
          <a:off x="0" y="1725717"/>
          <a:ext cx="3862316" cy="5806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629"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nl-NL" sz="1700" kern="1200"/>
            <a:t>Latijn</a:t>
          </a:r>
        </a:p>
        <a:p>
          <a:pPr marL="171450" lvl="1" indent="-171450" algn="l" defTabSz="755650">
            <a:lnSpc>
              <a:spcPct val="90000"/>
            </a:lnSpc>
            <a:spcBef>
              <a:spcPct val="0"/>
            </a:spcBef>
            <a:spcAft>
              <a:spcPct val="20000"/>
            </a:spcAft>
            <a:buChar char="•"/>
          </a:pPr>
          <a:r>
            <a:rPr lang="nl-NL" sz="1700" kern="1200"/>
            <a:t>Grieks-Latijn</a:t>
          </a:r>
        </a:p>
      </dsp:txBody>
      <dsp:txXfrm>
        <a:off x="0" y="1725717"/>
        <a:ext cx="3862316" cy="580635"/>
      </dsp:txXfrm>
    </dsp:sp>
    <dsp:sp modelId="{46B1188C-E140-414D-B2AA-4F24AC88A6AD}">
      <dsp:nvSpPr>
        <dsp:cNvPr id="0" name=""/>
        <dsp:cNvSpPr/>
      </dsp:nvSpPr>
      <dsp:spPr>
        <a:xfrm>
          <a:off x="0" y="2306352"/>
          <a:ext cx="3862316" cy="520832"/>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nl-NL" sz="2200" kern="1200"/>
            <a:t>Kunst en Creatie*</a:t>
          </a:r>
        </a:p>
      </dsp:txBody>
      <dsp:txXfrm>
        <a:off x="25425" y="2331777"/>
        <a:ext cx="3811466" cy="469982"/>
      </dsp:txXfrm>
    </dsp:sp>
    <dsp:sp modelId="{6F456907-8315-4E3C-A0FC-CEF924EFBEFF}">
      <dsp:nvSpPr>
        <dsp:cNvPr id="0" name=""/>
        <dsp:cNvSpPr/>
      </dsp:nvSpPr>
      <dsp:spPr>
        <a:xfrm>
          <a:off x="0" y="2827184"/>
          <a:ext cx="3862316" cy="865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629"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nl-NL" sz="1700" kern="1200"/>
            <a:t>Artistieke Vormgeving</a:t>
          </a:r>
        </a:p>
        <a:p>
          <a:pPr marL="171450" lvl="1" indent="-171450" algn="l" defTabSz="755650">
            <a:lnSpc>
              <a:spcPct val="90000"/>
            </a:lnSpc>
            <a:spcBef>
              <a:spcPct val="0"/>
            </a:spcBef>
            <a:spcAft>
              <a:spcPct val="20000"/>
            </a:spcAft>
            <a:buChar char="•"/>
          </a:pPr>
          <a:r>
            <a:rPr lang="nl-NL" sz="1700" kern="1200"/>
            <a:t>Ballet</a:t>
          </a:r>
        </a:p>
        <a:p>
          <a:pPr marL="171450" lvl="1" indent="-171450" algn="l" defTabSz="755650">
            <a:lnSpc>
              <a:spcPct val="90000"/>
            </a:lnSpc>
            <a:spcBef>
              <a:spcPct val="0"/>
            </a:spcBef>
            <a:spcAft>
              <a:spcPct val="20000"/>
            </a:spcAft>
            <a:buChar char="•"/>
          </a:pPr>
          <a:r>
            <a:rPr lang="nl-NL" sz="1700" kern="1200"/>
            <a:t>Creatie en Vormgeving</a:t>
          </a:r>
        </a:p>
      </dsp:txBody>
      <dsp:txXfrm>
        <a:off x="0" y="2827184"/>
        <a:ext cx="3862316" cy="865260"/>
      </dsp:txXfrm>
    </dsp:sp>
    <dsp:sp modelId="{5A85701E-43CF-47E2-B974-8AA13493E661}">
      <dsp:nvSpPr>
        <dsp:cNvPr id="0" name=""/>
        <dsp:cNvSpPr/>
      </dsp:nvSpPr>
      <dsp:spPr>
        <a:xfrm>
          <a:off x="0" y="3692444"/>
          <a:ext cx="3862316" cy="520832"/>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nl-NL" sz="2200" kern="1200"/>
            <a:t>Maatschappij en Welzijn</a:t>
          </a:r>
        </a:p>
      </dsp:txBody>
      <dsp:txXfrm>
        <a:off x="25425" y="3717869"/>
        <a:ext cx="3811466" cy="469982"/>
      </dsp:txXfrm>
    </dsp:sp>
    <dsp:sp modelId="{B71E7091-4387-4E29-AFC2-D178D5722184}">
      <dsp:nvSpPr>
        <dsp:cNvPr id="0" name=""/>
        <dsp:cNvSpPr/>
      </dsp:nvSpPr>
      <dsp:spPr>
        <a:xfrm>
          <a:off x="0" y="4275786"/>
          <a:ext cx="3862316" cy="520832"/>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nl-NL" sz="2200" kern="1200"/>
            <a:t>Moderne Talen en Wetenschappen</a:t>
          </a:r>
        </a:p>
      </dsp:txBody>
      <dsp:txXfrm>
        <a:off x="25425" y="4301211"/>
        <a:ext cx="3811466" cy="469982"/>
      </dsp:txXfrm>
    </dsp:sp>
    <dsp:sp modelId="{5F585F40-5DA0-47D4-B04E-73C5E9D0A5F6}">
      <dsp:nvSpPr>
        <dsp:cNvPr id="0" name=""/>
        <dsp:cNvSpPr/>
      </dsp:nvSpPr>
      <dsp:spPr>
        <a:xfrm>
          <a:off x="0" y="4860830"/>
          <a:ext cx="3862316" cy="520832"/>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nl-NL" sz="2200" kern="1200"/>
            <a:t>Sport*	</a:t>
          </a:r>
        </a:p>
      </dsp:txBody>
      <dsp:txXfrm>
        <a:off x="25425" y="4886255"/>
        <a:ext cx="3811466" cy="46998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0959FC-DACD-4268-9EBE-287293DDEB46}">
      <dsp:nvSpPr>
        <dsp:cNvPr id="0" name=""/>
        <dsp:cNvSpPr/>
      </dsp:nvSpPr>
      <dsp:spPr>
        <a:xfrm>
          <a:off x="0" y="3160"/>
          <a:ext cx="3981941" cy="465191"/>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l-NL" sz="2000" kern="1200" baseline="0"/>
            <a:t>Steinerpedagogie</a:t>
          </a:r>
          <a:endParaRPr lang="nl-NL" sz="2000" kern="1200"/>
        </a:p>
      </dsp:txBody>
      <dsp:txXfrm>
        <a:off x="22709" y="25869"/>
        <a:ext cx="3936523" cy="419773"/>
      </dsp:txXfrm>
    </dsp:sp>
    <dsp:sp modelId="{00D8C7AA-5A8D-465A-88BA-11D427A9498E}">
      <dsp:nvSpPr>
        <dsp:cNvPr id="0" name=""/>
        <dsp:cNvSpPr/>
      </dsp:nvSpPr>
      <dsp:spPr>
        <a:xfrm>
          <a:off x="0" y="482316"/>
          <a:ext cx="3981941" cy="465191"/>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l-NL" sz="2000" kern="1200" baseline="0"/>
            <a:t>STEM – Technieken</a:t>
          </a:r>
        </a:p>
      </dsp:txBody>
      <dsp:txXfrm>
        <a:off x="22709" y="505025"/>
        <a:ext cx="3936523" cy="419773"/>
      </dsp:txXfrm>
    </dsp:sp>
    <dsp:sp modelId="{855357CD-D3C0-4A7F-8B84-AED48508D03F}">
      <dsp:nvSpPr>
        <dsp:cNvPr id="0" name=""/>
        <dsp:cNvSpPr/>
      </dsp:nvSpPr>
      <dsp:spPr>
        <a:xfrm>
          <a:off x="0" y="947507"/>
          <a:ext cx="3981941" cy="15657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427"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nl-NL" sz="1600" kern="1200" baseline="0"/>
            <a:t>Mechanica elektriciteit</a:t>
          </a:r>
        </a:p>
        <a:p>
          <a:pPr marL="171450" lvl="1" indent="-171450" algn="l" defTabSz="711200">
            <a:lnSpc>
              <a:spcPct val="90000"/>
            </a:lnSpc>
            <a:spcBef>
              <a:spcPct val="0"/>
            </a:spcBef>
            <a:spcAft>
              <a:spcPct val="20000"/>
            </a:spcAft>
            <a:buChar char="•"/>
          </a:pPr>
          <a:r>
            <a:rPr lang="nl-NL" sz="1600" kern="1200" baseline="0"/>
            <a:t>Agro-en Biotechnieken</a:t>
          </a:r>
        </a:p>
        <a:p>
          <a:pPr marL="171450" lvl="1" indent="-171450" algn="l" defTabSz="711200">
            <a:lnSpc>
              <a:spcPct val="90000"/>
            </a:lnSpc>
            <a:spcBef>
              <a:spcPct val="0"/>
            </a:spcBef>
            <a:spcAft>
              <a:spcPct val="20000"/>
            </a:spcAft>
            <a:buChar char="•"/>
          </a:pPr>
          <a:r>
            <a:rPr lang="nl-NL" sz="1600" kern="1200" baseline="0"/>
            <a:t>Bouw- en Houttechnieken</a:t>
          </a:r>
        </a:p>
        <a:p>
          <a:pPr marL="171450" lvl="1" indent="-171450" algn="l" defTabSz="711200">
            <a:lnSpc>
              <a:spcPct val="90000"/>
            </a:lnSpc>
            <a:spcBef>
              <a:spcPct val="0"/>
            </a:spcBef>
            <a:spcAft>
              <a:spcPct val="20000"/>
            </a:spcAft>
            <a:buChar char="•"/>
          </a:pPr>
          <a:r>
            <a:rPr lang="nl-NL" sz="1600" kern="1200" baseline="0"/>
            <a:t>Grafische communicatie en media</a:t>
          </a:r>
        </a:p>
        <a:p>
          <a:pPr marL="171450" lvl="1" indent="-171450" algn="l" defTabSz="711200">
            <a:lnSpc>
              <a:spcPct val="90000"/>
            </a:lnSpc>
            <a:spcBef>
              <a:spcPct val="0"/>
            </a:spcBef>
            <a:spcAft>
              <a:spcPct val="20000"/>
            </a:spcAft>
            <a:buChar char="•"/>
          </a:pPr>
          <a:r>
            <a:rPr lang="nl-NL" sz="1600" kern="1200" baseline="0"/>
            <a:t>Maritieme Technieken*</a:t>
          </a:r>
        </a:p>
        <a:p>
          <a:pPr marL="171450" lvl="1" indent="-171450" algn="l" defTabSz="711200">
            <a:lnSpc>
              <a:spcPct val="90000"/>
            </a:lnSpc>
            <a:spcBef>
              <a:spcPct val="0"/>
            </a:spcBef>
            <a:spcAft>
              <a:spcPct val="20000"/>
            </a:spcAft>
            <a:buChar char="•"/>
          </a:pPr>
          <a:r>
            <a:rPr lang="nl-NL" sz="1600" kern="1200" baseline="0"/>
            <a:t>Textiel*</a:t>
          </a:r>
        </a:p>
      </dsp:txBody>
      <dsp:txXfrm>
        <a:off x="0" y="947507"/>
        <a:ext cx="3981941" cy="1565766"/>
      </dsp:txXfrm>
    </dsp:sp>
    <dsp:sp modelId="{B68D7693-F2B7-4CEE-AF3A-8888061B1BBC}">
      <dsp:nvSpPr>
        <dsp:cNvPr id="0" name=""/>
        <dsp:cNvSpPr/>
      </dsp:nvSpPr>
      <dsp:spPr>
        <a:xfrm>
          <a:off x="0" y="2513274"/>
          <a:ext cx="3981941" cy="465191"/>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l-NL" sz="2000" kern="1200" baseline="0">
              <a:solidFill>
                <a:schemeClr val="bg1"/>
              </a:solidFill>
            </a:rPr>
            <a:t>STEM - Wetenschappen</a:t>
          </a:r>
        </a:p>
      </dsp:txBody>
      <dsp:txXfrm>
        <a:off x="22709" y="2535983"/>
        <a:ext cx="3936523" cy="419773"/>
      </dsp:txXfrm>
    </dsp:sp>
    <dsp:sp modelId="{7EF6348A-ACA7-4DBA-85ED-1BCD7D0B9C81}">
      <dsp:nvSpPr>
        <dsp:cNvPr id="0" name=""/>
        <dsp:cNvSpPr/>
      </dsp:nvSpPr>
      <dsp:spPr>
        <a:xfrm>
          <a:off x="0" y="2978465"/>
          <a:ext cx="3981941" cy="5118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427"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nl-NL" sz="1600" kern="1200" baseline="0"/>
            <a:t>Industriële Wetenschappen</a:t>
          </a:r>
        </a:p>
        <a:p>
          <a:pPr marL="171450" lvl="1" indent="-171450" algn="l" defTabSz="711200">
            <a:lnSpc>
              <a:spcPct val="90000"/>
            </a:lnSpc>
            <a:spcBef>
              <a:spcPct val="0"/>
            </a:spcBef>
            <a:spcAft>
              <a:spcPct val="20000"/>
            </a:spcAft>
            <a:buChar char="•"/>
          </a:pPr>
          <a:r>
            <a:rPr lang="nl-NL" sz="1600" kern="1200" baseline="0"/>
            <a:t>Techniek - Wetenschappen</a:t>
          </a:r>
        </a:p>
      </dsp:txBody>
      <dsp:txXfrm>
        <a:off x="0" y="2978465"/>
        <a:ext cx="3981941" cy="511885"/>
      </dsp:txXfrm>
    </dsp:sp>
    <dsp:sp modelId="{A8E36C82-096E-457B-8909-49F092F87A56}">
      <dsp:nvSpPr>
        <dsp:cNvPr id="0" name=""/>
        <dsp:cNvSpPr/>
      </dsp:nvSpPr>
      <dsp:spPr>
        <a:xfrm>
          <a:off x="0" y="3490351"/>
          <a:ext cx="3981941" cy="465191"/>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l-NL" sz="2000" kern="1200" baseline="0"/>
            <a:t>Topsport* </a:t>
          </a:r>
        </a:p>
      </dsp:txBody>
      <dsp:txXfrm>
        <a:off x="22709" y="3513060"/>
        <a:ext cx="3936523" cy="419773"/>
      </dsp:txXfrm>
    </dsp:sp>
    <dsp:sp modelId="{8817DB3E-057F-4B43-92FD-AC11078921B9}">
      <dsp:nvSpPr>
        <dsp:cNvPr id="0" name=""/>
        <dsp:cNvSpPr/>
      </dsp:nvSpPr>
      <dsp:spPr>
        <a:xfrm>
          <a:off x="0" y="3969507"/>
          <a:ext cx="3981941" cy="465191"/>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l-NL" sz="2000" kern="1200" baseline="0"/>
            <a:t>Voeding en Horeca*</a:t>
          </a:r>
        </a:p>
      </dsp:txBody>
      <dsp:txXfrm>
        <a:off x="22709" y="3992216"/>
        <a:ext cx="3936523" cy="419773"/>
      </dsp:txXfrm>
    </dsp:sp>
    <dsp:sp modelId="{D6EAF17F-62B4-44F7-9F9A-EDB46D125281}">
      <dsp:nvSpPr>
        <dsp:cNvPr id="0" name=""/>
        <dsp:cNvSpPr/>
      </dsp:nvSpPr>
      <dsp:spPr>
        <a:xfrm>
          <a:off x="0" y="4448663"/>
          <a:ext cx="3981941" cy="465191"/>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l-NL" sz="2000" kern="1200" baseline="0" err="1"/>
            <a:t>Yeshiva</a:t>
          </a:r>
          <a:endParaRPr lang="nl-NL" sz="2000" kern="1200" baseline="0"/>
        </a:p>
      </dsp:txBody>
      <dsp:txXfrm>
        <a:off x="22709" y="4471372"/>
        <a:ext cx="3936523" cy="419773"/>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953539-764D-004D-91DD-DAAFB4156ABD}" type="datetimeFigureOut">
              <a:rPr lang="nl-BE" smtClean="0"/>
              <a:t>9/05/2022</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408964-D998-C845-BDE5-CF28D6A77F38}" type="slidenum">
              <a:rPr lang="nl-BE" smtClean="0"/>
              <a:t>‹nr.›</a:t>
            </a:fld>
            <a:endParaRPr lang="nl-BE"/>
          </a:p>
        </p:txBody>
      </p:sp>
    </p:spTree>
    <p:extLst>
      <p:ext uri="{BB962C8B-B14F-4D97-AF65-F5344CB8AC3E}">
        <p14:creationId xmlns:p14="http://schemas.microsoft.com/office/powerpoint/2010/main" val="37014607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b="0" u="none" baseline="0">
                <a:solidFill>
                  <a:srgbClr val="FF0000"/>
                </a:solidFill>
                <a:cs typeface="Calibri"/>
              </a:rPr>
              <a:t>Een eerste belangrijke vraag in de keuze voor volgend jaar, is of je al dan niet het getuigschrift van het basisonderwijs hebt behaald.</a:t>
            </a:r>
          </a:p>
          <a:p>
            <a:pPr marL="0" marR="0" lvl="0" indent="0" algn="l" defTabSz="914400" rtl="0" eaLnBrk="1" fontAlgn="auto" latinLnBrk="0" hangingPunct="1">
              <a:lnSpc>
                <a:spcPct val="100000"/>
              </a:lnSpc>
              <a:spcBef>
                <a:spcPts val="0"/>
              </a:spcBef>
              <a:spcAft>
                <a:spcPts val="0"/>
              </a:spcAft>
              <a:buClrTx/>
              <a:buSzTx/>
              <a:buFontTx/>
              <a:buNone/>
              <a:tabLst/>
              <a:defRPr/>
            </a:pPr>
            <a:r>
              <a:rPr lang="nl-BE" b="0" u="none" baseline="0">
                <a:solidFill>
                  <a:srgbClr val="FF0000"/>
                </a:solidFill>
                <a:cs typeface="Calibri"/>
              </a:rPr>
              <a:t>Voor de meeste kinderen zal het antwoord ‘ja’ zijn en dan gaan deze leerlingen naar 1A. Maar het kan ook zijn dat een aantal dingen wat moeilijker liepen in de lagere school en dat het antwoord ‘nee’ zal zijn in juni en dan starten deze leerlingen in 1B.</a:t>
            </a:r>
          </a:p>
          <a:p>
            <a:pPr marL="0" marR="0" lvl="0" indent="0" algn="l" defTabSz="914400" rtl="0" eaLnBrk="1" fontAlgn="auto" latinLnBrk="0" hangingPunct="1">
              <a:lnSpc>
                <a:spcPct val="100000"/>
              </a:lnSpc>
              <a:spcBef>
                <a:spcPts val="0"/>
              </a:spcBef>
              <a:spcAft>
                <a:spcPts val="0"/>
              </a:spcAft>
              <a:buClrTx/>
              <a:buSzTx/>
              <a:buFontTx/>
              <a:buNone/>
              <a:tabLst/>
              <a:defRPr/>
            </a:pPr>
            <a:r>
              <a:rPr lang="nl-BE" b="0" u="none" baseline="0">
                <a:solidFill>
                  <a:srgbClr val="FF0000"/>
                </a:solidFill>
                <a:cs typeface="Calibri"/>
              </a:rPr>
              <a:t>Binnen 1A en 1B zal je ook nog keuzes kunnen maken, maar dat zien we straks.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b="1" u="sng" baseline="0">
              <a:solidFill>
                <a:srgbClr val="FF0000"/>
              </a:solidFill>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BE" b="1" u="sng" baseline="0">
              <a:solidFill>
                <a:srgbClr val="FF0000"/>
              </a:solidFill>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b="1" u="sng" baseline="0">
                <a:solidFill>
                  <a:srgbClr val="FF0000"/>
                </a:solidFill>
                <a:cs typeface="Calibri"/>
              </a:rPr>
              <a:t>Achtergrond CLB</a:t>
            </a:r>
          </a:p>
          <a:p>
            <a:pPr marL="0" marR="0" lvl="0" indent="0" algn="l" defTabSz="914400" rtl="0" eaLnBrk="1" fontAlgn="auto" latinLnBrk="0" hangingPunct="1">
              <a:lnSpc>
                <a:spcPct val="100000"/>
              </a:lnSpc>
              <a:spcBef>
                <a:spcPts val="0"/>
              </a:spcBef>
              <a:spcAft>
                <a:spcPts val="0"/>
              </a:spcAft>
              <a:buClrTx/>
              <a:buSzTx/>
              <a:buFontTx/>
              <a:buNone/>
              <a:tabLst/>
              <a:defRPr/>
            </a:pPr>
            <a:r>
              <a:rPr lang="nl-BE" b="1" u="sng" baseline="0">
                <a:solidFill>
                  <a:srgbClr val="FF0000"/>
                </a:solidFill>
                <a:cs typeface="Calibri"/>
              </a:rPr>
              <a:t>Dat</a:t>
            </a:r>
            <a:r>
              <a:rPr lang="nl-BE" b="1" u="sng" baseline="0">
                <a:cs typeface="Calibri"/>
              </a:rPr>
              <a:t> betekent dat het CLB geen formulieren ‘bewijs van advies’ meer moet meegeven met ouders die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BE" b="1" u="sng" baseline="0">
                <a:cs typeface="Calibri"/>
              </a:rPr>
              <a:t>Met een getuigschrift willen instromen in 1B (dat is niet meer mogelijk) (tijdens het schooljaar overstappen van 1A naar 1B kan wel, mits toelatingsklassenraad</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BE" b="1" u="sng" baseline="0">
                <a:cs typeface="Calibri"/>
              </a:rPr>
              <a:t>Zonder getuigschrift willen instromen in 1A via een </a:t>
            </a:r>
            <a:r>
              <a:rPr lang="nl-BE" b="1" u="sng" baseline="0" err="1">
                <a:cs typeface="Calibri"/>
              </a:rPr>
              <a:t>toelatinsgklassenraad</a:t>
            </a:r>
            <a:r>
              <a:rPr lang="nl-BE" b="1" u="sng" baseline="0">
                <a:cs typeface="Calibri"/>
              </a:rPr>
              <a:t> (dat is ook niet meer mogelijk)</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baseline="0"/>
          </a:p>
          <a:p>
            <a:endParaRPr lang="nl-NL"/>
          </a:p>
          <a:p>
            <a:endParaRPr lang="nl-BE"/>
          </a:p>
        </p:txBody>
      </p:sp>
      <p:sp>
        <p:nvSpPr>
          <p:cNvPr id="4" name="Tijdelijke aanduiding voor koptekst 3"/>
          <p:cNvSpPr>
            <a:spLocks noGrp="1"/>
          </p:cNvSpPr>
          <p:nvPr>
            <p:ph type="hd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panose="020F0502020204030204"/>
                <a:ea typeface="+mn-ea"/>
                <a:cs typeface="+mn-cs"/>
              </a:rPr>
              <a:t>introductiedagen modernisering so</a:t>
            </a:r>
          </a:p>
        </p:txBody>
      </p:sp>
      <p:sp>
        <p:nvSpPr>
          <p:cNvPr id="5" name="Tijdelijke aanduiding voor datum 4"/>
          <p:cNvSpPr>
            <a:spLocks noGrp="1"/>
          </p:cNvSpPr>
          <p:nvPr>
            <p:ph type="dt"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E9BFCC-D2BA-4E06-9506-42A743791E9D}" type="datetime1">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9/05/2022</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ijdelijke aanduiding voor dianumm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30FBE3-90CF-4D91-86C2-657898FAC5C8}"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03850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Goed, dit was het eerste jaar, nu kijken we of we over mogen naar het tweede jaar</a:t>
            </a:r>
          </a:p>
          <a:p>
            <a:endParaRPr lang="nl-BE" dirty="0"/>
          </a:p>
          <a:p>
            <a:r>
              <a:rPr lang="nl-BE" dirty="0"/>
              <a:t>Na het</a:t>
            </a:r>
            <a:r>
              <a:rPr lang="nl-BE" baseline="0" dirty="0"/>
              <a:t> eerste jaar kan je een A-attest krijgen. Dit wil zeggen dat je geslaagd bent en over mag naar het tweede jaar. Soms kan de school aangeven dat je één of meerdere basisopties niet mag kiezen in het tweede jaar.</a:t>
            </a:r>
          </a:p>
          <a:p>
            <a:endParaRPr lang="nl-BE" baseline="0" dirty="0"/>
          </a:p>
          <a:p>
            <a:r>
              <a:rPr lang="nl-BE" baseline="0" dirty="0"/>
              <a:t>Een B-attest valt weg.</a:t>
            </a:r>
          </a:p>
          <a:p>
            <a:endParaRPr lang="nl-BE" baseline="0" dirty="0"/>
          </a:p>
          <a:p>
            <a:r>
              <a:rPr lang="nl-BE" baseline="0" dirty="0"/>
              <a:t>In uitzonderlijke gevallen kan je ook een C-attest krijgen. Dit wil zeggen dat je niet geslaagd bent. In dat geval moet je je jaar overdoen, tenzij je al 14 jaar bent of wordt voor 1 januari, dan kan je aan de school vragen of je toch naar het tweede jaar mag.</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02C86E-4575-D043-A3E4-D051DCAA0EDB}"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38280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Maar we gaan er nu van uit dat je een A-attest haalt.</a:t>
            </a:r>
          </a:p>
          <a:p>
            <a:r>
              <a:rPr lang="nl-BE"/>
              <a:t>Na het eerste jaar A kan je kiezen of je naar 2A of 2B overstapt.</a:t>
            </a:r>
            <a:r>
              <a:rPr lang="nl-BE" baseline="0"/>
              <a:t> </a:t>
            </a:r>
          </a:p>
          <a:p>
            <a:r>
              <a:rPr lang="nl-BE" baseline="0"/>
              <a:t>Na het eerste jaar B kan je naar 2B. </a:t>
            </a:r>
          </a:p>
          <a:p>
            <a:r>
              <a:rPr lang="nl-BE" baseline="0"/>
              <a:t>Je kan uitzonderlijk na 1B ook naar 2A, maar dan heb je toelating van de school nodig.</a:t>
            </a:r>
            <a:endParaRPr lang="nl-BE"/>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02C86E-4575-D043-A3E4-D051DCAA0EDB}"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90276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Hoe ziet het tweede jaar er dan uit?</a:t>
            </a:r>
          </a:p>
          <a:p>
            <a:r>
              <a:rPr lang="nl-NL"/>
              <a:t>In het tweede jaar komt die algemene vorming en die differentiatie ook terug.</a:t>
            </a:r>
          </a:p>
          <a:p>
            <a:r>
              <a:rPr lang="nl-NL"/>
              <a:t>Algemene vorming werkt nog steeds aan de eindtermen en differentiatie kan nog steeds verkennen, verdiepen en versterken. </a:t>
            </a:r>
          </a:p>
          <a:p>
            <a:r>
              <a:rPr lang="nl-NL"/>
              <a:t>Maar het aantal uren ligt anders, zoals je dat op de slide kan zien.</a:t>
            </a:r>
          </a:p>
          <a:p>
            <a:endParaRPr lang="nl-NL"/>
          </a:p>
          <a:p>
            <a:r>
              <a:rPr lang="nl-NL"/>
              <a:t>Dat is nodig om plaats in het lessenrooster te maken voor de basisopties.</a:t>
            </a:r>
          </a:p>
        </p:txBody>
      </p:sp>
      <p:sp>
        <p:nvSpPr>
          <p:cNvPr id="4" name="Tijdelijke aanduiding voor koptekst 3"/>
          <p:cNvSpPr>
            <a:spLocks noGrp="1"/>
          </p:cNvSpPr>
          <p:nvPr>
            <p:ph type="hd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panose="020F0502020204030204"/>
                <a:ea typeface="+mn-ea"/>
                <a:cs typeface="+mn-cs"/>
              </a:rPr>
              <a:t>introductiedagen modernisering so</a:t>
            </a:r>
          </a:p>
        </p:txBody>
      </p:sp>
      <p:sp>
        <p:nvSpPr>
          <p:cNvPr id="5" name="Tijdelijke aanduiding voor dianumm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B5155E-4972-4CE7-B1DF-77F91BF7334B}"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22836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aseline="0"/>
              <a:t>Wat zijn basisopties?</a:t>
            </a:r>
          </a:p>
          <a:p>
            <a:r>
              <a:rPr lang="nl-BE" baseline="0"/>
              <a:t>Dit zijn extra vakken om interesse in een studiegebied te verkennen.</a:t>
            </a:r>
          </a:p>
          <a:p>
            <a:r>
              <a:rPr lang="nl-BE" baseline="0"/>
              <a:t>Deze gaan al iets specifieker.</a:t>
            </a:r>
            <a:endParaRPr lang="nl-BE"/>
          </a:p>
        </p:txBody>
      </p:sp>
      <p:sp>
        <p:nvSpPr>
          <p:cNvPr id="4" name="Tijdelijke aanduiding voor koptekst 3"/>
          <p:cNvSpPr>
            <a:spLocks noGrp="1"/>
          </p:cNvSpPr>
          <p:nvPr>
            <p:ph type="hd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panose="020F0502020204030204"/>
                <a:ea typeface="+mn-ea"/>
                <a:cs typeface="+mn-cs"/>
              </a:rPr>
              <a:t>introductiedagen modernisering so</a:t>
            </a:r>
          </a:p>
        </p:txBody>
      </p:sp>
      <p:sp>
        <p:nvSpPr>
          <p:cNvPr id="5" name="Tijdelijke aanduiding voor dianumm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B5155E-4972-4CE7-B1DF-77F91BF7334B}"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51408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cs typeface="Calibri"/>
            </a:endParaRPr>
          </a:p>
          <a:p>
            <a:r>
              <a:rPr lang="nl-BE" dirty="0">
                <a:cs typeface="Calibri"/>
              </a:rPr>
              <a:t>De</a:t>
            </a:r>
            <a:r>
              <a:rPr lang="nl-BE" baseline="0" dirty="0">
                <a:cs typeface="Calibri"/>
              </a:rPr>
              <a:t> 13 basisopties in 2A staan hier in een kleurtje. Scholen kunnen kiezen hoeveel basisopties zij aanbieden.</a:t>
            </a:r>
          </a:p>
          <a:p>
            <a:r>
              <a:rPr lang="nl-BE" baseline="0" dirty="0">
                <a:cs typeface="Calibri"/>
              </a:rPr>
              <a:t>Omdat sommige basisopties vrij ruim zijn, kunnen scholen ook kiezen om in plaats van de volledige basisoptie, ook onderliggende pakketten aan te bieden. De mogelijke pakketten staan in het zwart onder de basisoptie.</a:t>
            </a:r>
          </a:p>
          <a:p>
            <a:r>
              <a:rPr lang="nl-BE" baseline="0" dirty="0">
                <a:cs typeface="Calibri"/>
              </a:rPr>
              <a:t>De uitleg van de basisopties vindt je terug in de infobrochure en zal in de loop van het schooljaar ook op Onderwijskiezer.be te vinden zijn.</a:t>
            </a:r>
            <a:endParaRPr lang="nl-BE" dirty="0">
              <a:cs typeface="Calibri"/>
            </a:endParaRPr>
          </a:p>
          <a:p>
            <a:endParaRPr lang="nl-BE" dirty="0">
              <a:cs typeface="Calibri"/>
            </a:endParaRPr>
          </a:p>
          <a:p>
            <a:endParaRPr lang="nl-BE" dirty="0">
              <a:cs typeface="Calibri"/>
            </a:endParaRPr>
          </a:p>
          <a:p>
            <a:r>
              <a:rPr lang="nl-BE" i="1" dirty="0">
                <a:cs typeface="Calibri"/>
              </a:rPr>
              <a:t>Achtergrond</a:t>
            </a:r>
          </a:p>
          <a:p>
            <a:r>
              <a:rPr lang="nl-BE" i="1" dirty="0">
                <a:cs typeface="Calibri"/>
              </a:rPr>
              <a:t>Er zijn nu 11 basisopties in de a-stroom, waarvan er 4 onderverdeeld zijn in pakketten. Dit is nieuw, maar we zullen hier later dieper op ingaan. Het is dan ook niet de bedoeling om de inhoud van de huidige basisopties zomaar over te nemen. Er zijn ook basisopties, zoals sport, die op dit ogenblik nog niet bestaan.</a:t>
            </a:r>
          </a:p>
          <a:p>
            <a:r>
              <a:rPr lang="nl-BE" i="1" dirty="0">
                <a:cs typeface="Calibri"/>
              </a:rPr>
              <a:t>Bij de basisoptie "Kunst en creatie" staat een sterretje. Dit betekent dat het een niche is. Een niche kan je niet zomaar inrichten en hierdoor is het mogelijk dat sommige scholengemeenschappen er niet in zullen slagen om het hele gamma aan basisopties aan te bieden.</a:t>
            </a:r>
          </a:p>
          <a:p>
            <a:r>
              <a:rPr lang="nl-BE" i="1" dirty="0">
                <a:cs typeface="Calibri"/>
              </a:rPr>
              <a:t>Een school kan een basisoptie inrichten als basisoptie, bijv. stem-technieken, zo zullen er verschillende contexten aan bod komen. Ze kan ook STEM-technieken als pakket inrichten,</a:t>
            </a:r>
            <a:r>
              <a:rPr lang="nl-BE" i="1" baseline="0" dirty="0">
                <a:cs typeface="Calibri"/>
              </a:rPr>
              <a:t> bijv. mech-el dan komt er maar één context aan bod. Op die manier is het voor ouders niet transparant wat de school precies aanbiedt. </a:t>
            </a:r>
          </a:p>
          <a:p>
            <a:r>
              <a:rPr lang="nl-BE" i="1" baseline="0" dirty="0">
                <a:cs typeface="Calibri"/>
              </a:rPr>
              <a:t>De overheid kiest voor STEM voor twee basisopties: STEM-wetenschappen en STEM-technieken. </a:t>
            </a:r>
          </a:p>
          <a:p>
            <a:endParaRPr lang="nl-BE" i="1" baseline="0" dirty="0">
              <a:cs typeface="Calibri"/>
            </a:endParaRPr>
          </a:p>
          <a:p>
            <a:r>
              <a:rPr lang="nl-BE" b="1" i="1" u="sng" baseline="0" dirty="0">
                <a:cs typeface="Calibri"/>
              </a:rPr>
              <a:t>Belangrijk voor CLB is dat scholen enkel basisopties kunnen programmeren, maar die ook kunnen aanbieden als een pakket. Voor hen is dat een groot probleem in verband met de communicatie naar ouders en leerlingen (wat biedt welke school aan, hoe nemen ze dat op in onderwijskiezer …)</a:t>
            </a:r>
            <a:endParaRPr lang="nl-BE" b="1" i="1" u="sng" dirty="0">
              <a:cs typeface="Calibri"/>
            </a:endParaRPr>
          </a:p>
          <a:p>
            <a:endParaRPr lang="nl-BE" b="1" i="1" u="sng" dirty="0"/>
          </a:p>
        </p:txBody>
      </p:sp>
      <p:sp>
        <p:nvSpPr>
          <p:cNvPr id="4" name="Tijdelijke aanduiding voor koptekst 3"/>
          <p:cNvSpPr>
            <a:spLocks noGrp="1"/>
          </p:cNvSpPr>
          <p:nvPr>
            <p:ph type="hdr" sz="quarter" idx="10"/>
          </p:nvPr>
        </p:nvSpPr>
        <p:spPr/>
        <p:txBody>
          <a:bodyPr/>
          <a:lstStyle/>
          <a:p>
            <a:pPr marL="0" marR="0" lvl="0" indent="0" algn="l" defTabSz="473888"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panose="020F0502020204030204"/>
                <a:ea typeface="+mn-ea"/>
                <a:cs typeface="+mn-cs"/>
              </a:rPr>
              <a:t>introductiedagen modernisering so</a:t>
            </a:r>
          </a:p>
        </p:txBody>
      </p:sp>
      <p:sp>
        <p:nvSpPr>
          <p:cNvPr id="5" name="Tijdelijke aanduiding voor dianummer 4"/>
          <p:cNvSpPr>
            <a:spLocks noGrp="1"/>
          </p:cNvSpPr>
          <p:nvPr>
            <p:ph type="sldNum" sz="quarter" idx="11"/>
          </p:nvPr>
        </p:nvSpPr>
        <p:spPr/>
        <p:txBody>
          <a:bodyPr/>
          <a:lstStyle/>
          <a:p>
            <a:pPr marL="0" marR="0" lvl="0" indent="0" algn="r" defTabSz="473888" rtl="0" eaLnBrk="1" fontAlgn="auto" latinLnBrk="0" hangingPunct="1">
              <a:lnSpc>
                <a:spcPct val="100000"/>
              </a:lnSpc>
              <a:spcBef>
                <a:spcPts val="0"/>
              </a:spcBef>
              <a:spcAft>
                <a:spcPts val="0"/>
              </a:spcAft>
              <a:buClrTx/>
              <a:buSzTx/>
              <a:buFontTx/>
              <a:buNone/>
              <a:tabLst/>
              <a:defRPr/>
            </a:pPr>
            <a:fld id="{94B5155E-4972-4CE7-B1DF-77F91BF7334B}" type="slidenum">
              <a:rPr kumimoji="0" lang="nl-BE"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73888" rtl="0" eaLnBrk="1" fontAlgn="auto" latinLnBrk="0" hangingPunct="1">
                <a:lnSpc>
                  <a:spcPct val="100000"/>
                </a:lnSpc>
                <a:spcBef>
                  <a:spcPts val="0"/>
                </a:spcBef>
                <a:spcAft>
                  <a:spcPts val="0"/>
                </a:spcAft>
                <a:buClrTx/>
                <a:buSzTx/>
                <a:buFontTx/>
                <a:buNone/>
                <a:tabLst/>
                <a:defRPr/>
              </a:pPr>
              <a:t>21</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10147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cs typeface="Calibri"/>
              </a:rPr>
              <a:t>Dit zijn de basisopties en onderliggende pakketten voor 2B. </a:t>
            </a:r>
          </a:p>
          <a:p>
            <a:r>
              <a:rPr lang="nl-BE" dirty="0">
                <a:cs typeface="Calibri"/>
              </a:rPr>
              <a:t>Even herhaling: de basisopties staan in een kleurtje. En daaronder staan pakketten.</a:t>
            </a:r>
            <a:r>
              <a:rPr lang="nl-BE" baseline="0" dirty="0">
                <a:cs typeface="Calibri"/>
              </a:rPr>
              <a:t> De school kan kiezen wat zij aanbiedt.</a:t>
            </a:r>
          </a:p>
          <a:p>
            <a:r>
              <a:rPr lang="nl-BE" baseline="0" dirty="0">
                <a:cs typeface="Calibri"/>
              </a:rPr>
              <a:t>De uitleg over de basisopties vind je in de infobrochure en zal in de loop van het schooljaar ook op Onderwijskiezer.be te vinden zijn..</a:t>
            </a:r>
            <a:endParaRPr lang="nl-BE" dirty="0">
              <a:cs typeface="Calibri"/>
            </a:endParaRPr>
          </a:p>
          <a:p>
            <a:endParaRPr lang="nl-BE" dirty="0">
              <a:cs typeface="Calibri"/>
            </a:endParaRPr>
          </a:p>
          <a:p>
            <a:r>
              <a:rPr lang="nl-BE" dirty="0">
                <a:cs typeface="Calibri"/>
              </a:rPr>
              <a:t>In die 10 lesuren kan de school de keuze geven aan leerlingen of ze in die 10 uren 1, 2 of 3 van deze basisopties of pakketten mogen volgen.</a:t>
            </a:r>
          </a:p>
          <a:p>
            <a:endParaRPr lang="nl-BE" dirty="0">
              <a:cs typeface="Calibri"/>
            </a:endParaRPr>
          </a:p>
          <a:p>
            <a:r>
              <a:rPr lang="nl-BE" dirty="0">
                <a:cs typeface="Calibri"/>
              </a:rPr>
              <a:t>…daarmee hebben we ook het tweede jaar afgerond en dan gaan we even kijken naar de tweede en derde graad, maar mogen we wel overstappen naar de tweede graad?</a:t>
            </a:r>
          </a:p>
          <a:p>
            <a:endParaRPr lang="nl-BE" dirty="0">
              <a:cs typeface="Calibri"/>
            </a:endParaRPr>
          </a:p>
          <a:p>
            <a:r>
              <a:rPr lang="nl-BE" i="1" dirty="0">
                <a:cs typeface="Calibri"/>
              </a:rPr>
              <a:t>Achtergrond</a:t>
            </a:r>
            <a:r>
              <a:rPr lang="nl-BE" i="1" baseline="0" dirty="0">
                <a:cs typeface="Calibri"/>
              </a:rPr>
              <a:t> CLB</a:t>
            </a:r>
            <a:endParaRPr lang="nl-BE" i="1" dirty="0">
              <a:cs typeface="Calibri"/>
            </a:endParaRPr>
          </a:p>
          <a:p>
            <a:r>
              <a:rPr lang="nl-BE" i="1" dirty="0">
                <a:cs typeface="Calibri"/>
              </a:rPr>
              <a:t>De overheid voorziet 7 basisopties in de b-stroom.</a:t>
            </a:r>
            <a:r>
              <a:rPr lang="nl-BE" i="1" dirty="0"/>
              <a:t> Ook hier kan een school in een aantal gevallen voor een pakket. </a:t>
            </a:r>
            <a:r>
              <a:rPr lang="nl-BE" i="1" dirty="0">
                <a:cs typeface="Calibri"/>
              </a:rPr>
              <a:t>Kunst en creatie is ook in de b-stroom een niche en kan dus niet zomaar ingericht</a:t>
            </a:r>
            <a:r>
              <a:rPr lang="nl-BE" i="1" baseline="0" dirty="0">
                <a:cs typeface="Calibri"/>
              </a:rPr>
              <a:t> </a:t>
            </a:r>
            <a:r>
              <a:rPr lang="nl-BE" i="1" dirty="0">
                <a:cs typeface="Calibri"/>
              </a:rPr>
              <a:t>worden (overheid heeft sterretjes vastgelegd,</a:t>
            </a:r>
            <a:r>
              <a:rPr lang="nl-BE" i="1" baseline="0" dirty="0">
                <a:cs typeface="Calibri"/>
              </a:rPr>
              <a:t> </a:t>
            </a:r>
            <a:r>
              <a:rPr lang="nl-BE" i="1" dirty="0">
                <a:cs typeface="Calibri"/>
              </a:rPr>
              <a:t>beperkte groep leerlingen, en speciale</a:t>
            </a:r>
            <a:r>
              <a:rPr lang="nl-BE" i="1" baseline="0" dirty="0">
                <a:cs typeface="Calibri"/>
              </a:rPr>
              <a:t> infrastructuur)</a:t>
            </a:r>
            <a:r>
              <a:rPr lang="nl-BE" i="1" dirty="0">
                <a:cs typeface="Calibri"/>
              </a:rPr>
              <a:t>. Hetzelfde geldt voor de pakketten zeevisserij en binnenvaart / printmedia / mode. (vragen over programmatie:</a:t>
            </a:r>
            <a:r>
              <a:rPr lang="nl-BE" i="1" baseline="0" dirty="0">
                <a:cs typeface="Calibri"/>
              </a:rPr>
              <a:t> Patrick Deboutte)</a:t>
            </a:r>
            <a:r>
              <a:rPr lang="nl-BE" i="1" dirty="0">
                <a:cs typeface="Calibri"/>
              </a:rPr>
              <a:t> </a:t>
            </a:r>
            <a:r>
              <a:rPr lang="nl-BE" b="0" i="1" dirty="0">
                <a:cs typeface="Calibri"/>
              </a:rPr>
              <a:t>De basisoptie ‘Sport’ is nieuw. Deze basisoptie mag overigens niet verward worden met Topsport. In de matrix van de 2</a:t>
            </a:r>
            <a:r>
              <a:rPr lang="nl-BE" b="0" i="1" baseline="30000" dirty="0">
                <a:cs typeface="Calibri"/>
              </a:rPr>
              <a:t>de</a:t>
            </a:r>
            <a:r>
              <a:rPr lang="nl-BE" b="0" i="1" dirty="0">
                <a:cs typeface="Calibri"/>
              </a:rPr>
              <a:t> graad bso krijgt deze geen vervolg. Dit maakt nog eens duidelijk dat de rol van de basisopties zeker niet is om enkel voor te bereiden op een bepaalde studierichting.</a:t>
            </a:r>
          </a:p>
          <a:p>
            <a:r>
              <a:rPr lang="nl-BE" i="1" dirty="0">
                <a:cs typeface="Calibri"/>
              </a:rPr>
              <a:t>Met de "opstroomoptie" wil de Vlaamse overheid leerlingen die vanuit de b-stroom een overstap naar de A-stroom laten maken. Vanuit Katholiek Onderwijs Vlaanderen worden er geen leerplannen geschreven voor deze schakeloptie (wat al een minder gekleurde benaming is dan opstroomoptie). </a:t>
            </a:r>
          </a:p>
          <a:p>
            <a:r>
              <a:rPr lang="nl-BE" i="1" dirty="0">
                <a:cs typeface="Calibri"/>
              </a:rPr>
              <a:t>Als de vraag komt: Met de verdiepende doelen kunnen leerlingen ook zonder deze schakeloptie voldoende uitgedaagd worden om nadien, met toestemming van de klassenraad, naar een 3de jaar in de a-stroom over te gaan.</a:t>
            </a:r>
          </a:p>
          <a:p>
            <a:r>
              <a:rPr lang="nl-BE" i="1" dirty="0">
                <a:cs typeface="Calibri"/>
              </a:rPr>
              <a:t>Als de vraag komt: pakketten zijn niche, maar als scholen kiezen voor de basisoptie valt de beperking weg</a:t>
            </a:r>
          </a:p>
          <a:p>
            <a:endParaRPr lang="nl-BE" i="1" dirty="0">
              <a:cs typeface="Calibri"/>
            </a:endParaRPr>
          </a:p>
          <a:p>
            <a:pPr defTabSz="947776">
              <a:defRPr/>
            </a:pPr>
            <a:r>
              <a:rPr lang="nl-BE" b="1" i="1" u="sng" baseline="0" dirty="0">
                <a:cs typeface="Calibri"/>
              </a:rPr>
              <a:t>Belangrijk voor CLB is dat scholen enkel basisopties kunnen programmeren, maar die ook kunnen aanbieden als een pakket. Voor hen is dat een groot probleem in verband met de communicatie naar ouders en leerlingen (wat biedt welke school aan, hoe nemen ze dat op in onderwijskiezer …)</a:t>
            </a:r>
          </a:p>
          <a:p>
            <a:pPr defTabSz="947776">
              <a:defRPr/>
            </a:pPr>
            <a:endParaRPr lang="nl-BE" b="1" i="1" u="sng" baseline="0" dirty="0">
              <a:cs typeface="Calibri"/>
            </a:endParaRPr>
          </a:p>
          <a:p>
            <a:pPr defTabSz="947776">
              <a:defRPr/>
            </a:pPr>
            <a:r>
              <a:rPr lang="nl-BE" b="1" i="1" u="sng" baseline="0" dirty="0">
                <a:cs typeface="Calibri"/>
              </a:rPr>
              <a:t>Opstroomoptie kort aangeven wat de overheid daarmee bedoelt en meteen weergeven dat wij daar niets mee zullen doen. Voor CLB’ers wel belangrijk dat ze weten dat het bestaat,</a:t>
            </a:r>
            <a:endParaRPr lang="nl-BE" b="1" i="1" u="sng" dirty="0">
              <a:cs typeface="Calibri"/>
            </a:endParaRPr>
          </a:p>
          <a:p>
            <a:endParaRPr lang="nl-BE" i="1" dirty="0">
              <a:cs typeface="Calibri"/>
            </a:endParaRPr>
          </a:p>
        </p:txBody>
      </p:sp>
      <p:sp>
        <p:nvSpPr>
          <p:cNvPr id="4" name="Tijdelijke aanduiding voor koptekst 3"/>
          <p:cNvSpPr>
            <a:spLocks noGrp="1"/>
          </p:cNvSpPr>
          <p:nvPr>
            <p:ph type="hdr" sz="quarter" idx="10"/>
          </p:nvPr>
        </p:nvSpPr>
        <p:spPr/>
        <p:txBody>
          <a:bodyPr/>
          <a:lstStyle/>
          <a:p>
            <a:pPr marL="0" marR="0" lvl="0" indent="0" algn="l" defTabSz="473888"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panose="020F0502020204030204"/>
                <a:ea typeface="+mn-ea"/>
                <a:cs typeface="+mn-cs"/>
              </a:rPr>
              <a:t>introductiedagen modernisering so</a:t>
            </a:r>
          </a:p>
        </p:txBody>
      </p:sp>
      <p:sp>
        <p:nvSpPr>
          <p:cNvPr id="5" name="Tijdelijke aanduiding voor datum 4"/>
          <p:cNvSpPr>
            <a:spLocks noGrp="1"/>
          </p:cNvSpPr>
          <p:nvPr>
            <p:ph type="dt" idx="11"/>
          </p:nvPr>
        </p:nvSpPr>
        <p:spPr/>
        <p:txBody>
          <a:bodyPr/>
          <a:lstStyle/>
          <a:p>
            <a:pPr marL="0" marR="0" lvl="0" indent="0" algn="r" defTabSz="473888" rtl="0" eaLnBrk="1" fontAlgn="auto" latinLnBrk="0" hangingPunct="1">
              <a:lnSpc>
                <a:spcPct val="100000"/>
              </a:lnSpc>
              <a:spcBef>
                <a:spcPts val="0"/>
              </a:spcBef>
              <a:spcAft>
                <a:spcPts val="0"/>
              </a:spcAft>
              <a:buClrTx/>
              <a:buSzTx/>
              <a:buFontTx/>
              <a:buNone/>
              <a:tabLst/>
              <a:defRPr/>
            </a:pPr>
            <a:fld id="{65DFBF97-2BD3-447C-93FD-85EBB9CD2F28}" type="datetime1">
              <a:rPr kumimoji="0" lang="nl-BE"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73888" rtl="0" eaLnBrk="1" fontAlgn="auto" latinLnBrk="0" hangingPunct="1">
                <a:lnSpc>
                  <a:spcPct val="100000"/>
                </a:lnSpc>
                <a:spcBef>
                  <a:spcPts val="0"/>
                </a:spcBef>
                <a:spcAft>
                  <a:spcPts val="0"/>
                </a:spcAft>
                <a:buClrTx/>
                <a:buSzTx/>
                <a:buFontTx/>
                <a:buNone/>
                <a:tabLst/>
                <a:defRPr/>
              </a:pPr>
              <a:t>9/05/2022</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ijdelijke aanduiding voor dianummer 5"/>
          <p:cNvSpPr>
            <a:spLocks noGrp="1"/>
          </p:cNvSpPr>
          <p:nvPr>
            <p:ph type="sldNum" sz="quarter" idx="12"/>
          </p:nvPr>
        </p:nvSpPr>
        <p:spPr/>
        <p:txBody>
          <a:bodyPr/>
          <a:lstStyle/>
          <a:p>
            <a:pPr marL="0" marR="0" lvl="0" indent="0" algn="r" defTabSz="473888" rtl="0" eaLnBrk="1" fontAlgn="auto" latinLnBrk="0" hangingPunct="1">
              <a:lnSpc>
                <a:spcPct val="100000"/>
              </a:lnSpc>
              <a:spcBef>
                <a:spcPts val="0"/>
              </a:spcBef>
              <a:spcAft>
                <a:spcPts val="0"/>
              </a:spcAft>
              <a:buClrTx/>
              <a:buSzTx/>
              <a:buFontTx/>
              <a:buNone/>
              <a:tabLst/>
              <a:defRPr/>
            </a:pPr>
            <a:fld id="{0F30FBE3-90CF-4D91-86C2-657898FAC5C8}" type="slidenum">
              <a:rPr kumimoji="0" lang="nl-BE"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73888" rtl="0" eaLnBrk="1" fontAlgn="auto" latinLnBrk="0" hangingPunct="1">
                <a:lnSpc>
                  <a:spcPct val="100000"/>
                </a:lnSpc>
                <a:spcBef>
                  <a:spcPts val="0"/>
                </a:spcBef>
                <a:spcAft>
                  <a:spcPts val="0"/>
                </a:spcAft>
                <a:buClrTx/>
                <a:buSzTx/>
                <a:buFontTx/>
                <a:buNone/>
                <a:tabLst/>
                <a:defRPr/>
              </a:pPr>
              <a:t>22</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2523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Na het tweede jaar krijg je één van volgende attesten. De</a:t>
            </a:r>
            <a:r>
              <a:rPr lang="nl-BE" baseline="0"/>
              <a:t> klassenraad (dat zijn al jouw leerkrachten die je dan hebt) beslist hierover.</a:t>
            </a:r>
            <a:endParaRPr lang="nl-BE"/>
          </a:p>
          <a:p>
            <a:r>
              <a:rPr lang="nl-BE"/>
              <a:t>Met een A-attest mag je over naar het volgende leerjaar.</a:t>
            </a:r>
          </a:p>
          <a:p>
            <a:r>
              <a:rPr lang="nl-BE"/>
              <a:t>Met een B-attest mag je ook over</a:t>
            </a:r>
            <a:r>
              <a:rPr lang="nl-BE" baseline="0"/>
              <a:t> naar het volgende leerjaar maar mag je bepaalde richtingen niet volgen. Je mag ook blijven zitten, als de klassenraad jou dit toelaat en je op gesprek bent geweest bij het CLB hierover.</a:t>
            </a:r>
          </a:p>
          <a:p>
            <a:r>
              <a:rPr lang="nl-BE" baseline="0"/>
              <a:t>Met een C-attest moet je je jaar nog eens overdoen, tenzij je 15 jaar bent of wordt voor 1 januari en de school, dan kan je aan de school toelating vragen om toch naar het derde jaar te mogen.</a:t>
            </a:r>
          </a:p>
          <a:p>
            <a:endParaRPr lang="nl-BE" baseline="0"/>
          </a:p>
          <a:p>
            <a:r>
              <a:rPr lang="nl-BE"/>
              <a:t>Indien je een A-attest haalt in het 2de, mag je over naar elk derde leerjaar.</a:t>
            </a:r>
          </a:p>
          <a:p>
            <a:r>
              <a:rPr lang="nl-BE"/>
              <a:t>Let wel, indien je vanuit 2B zou willen overstappen naar een andere finaliteit dan de arbeidsmarktgerichte finaliteit, dan moet de klassenraad van het derde jaar wel akkoord zijn.</a:t>
            </a:r>
          </a:p>
          <a:p>
            <a:endParaRPr lang="nl-BE"/>
          </a:p>
          <a:p>
            <a:r>
              <a:rPr lang="nl-BE" i="1"/>
              <a:t>Info voor CLB:</a:t>
            </a:r>
          </a:p>
          <a:p>
            <a:r>
              <a:rPr lang="nl-BE" i="1"/>
              <a:t>Met een B-attest overzitten kan enkel met een positief advies van de klassenraad en een advies van het CLB.</a:t>
            </a:r>
          </a:p>
          <a:p>
            <a:endParaRPr lang="nl-BE"/>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02C86E-4575-D043-A3E4-D051DCAA0EDB}"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77835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Hoe ziet die tweede en derde graad er uit? Dit is niet makkelijk om uit te leggen, aangezien die op deze manier nog niet bestaat.</a:t>
            </a:r>
          </a:p>
          <a:p>
            <a:r>
              <a:rPr lang="nl-BE" dirty="0"/>
              <a:t>DE verschillende richtingen en onderwijsvormen (ASO, TSO, KSO, BSO) zoals we die nu kennen, zullen ook wijzigen. De richtingen krijgen andere benamingen en ze worden in een ander schema geplaatst met 3 finaliteiten. Dit wil zeggen: op welk doel bereiden deze richtingen jou voor?</a:t>
            </a:r>
          </a:p>
          <a:p>
            <a:endParaRPr lang="nl-BE" dirty="0"/>
          </a:p>
          <a:p>
            <a:r>
              <a:rPr lang="nl-BE" baseline="0" dirty="0"/>
              <a:t>Doorstroom wil zeggen: deze richtingen bereiden voor op hoger onderwijs</a:t>
            </a:r>
          </a:p>
          <a:p>
            <a:r>
              <a:rPr lang="nl-BE" baseline="0" dirty="0"/>
              <a:t>Arbeidsmarkt wil zeggen: deze richtingen bereiden voor op de arbeidsmarkt.</a:t>
            </a:r>
          </a:p>
          <a:p>
            <a:r>
              <a:rPr lang="nl-BE" baseline="0" dirty="0"/>
              <a:t>Dubbel wil zeggen: deze richtingen bereiden zowel voor op verderstuderen als op de arbeidsmarkt.</a:t>
            </a:r>
          </a:p>
          <a:p>
            <a:r>
              <a:rPr lang="nl-BE" baseline="0" dirty="0"/>
              <a:t>De rij daaronder geeft de onderwijsvormen weer.</a:t>
            </a:r>
          </a:p>
          <a:p>
            <a:r>
              <a:rPr lang="nl-BE" baseline="0" dirty="0"/>
              <a:t>Binnen doorstroom heb je de huidige ASO-richtingen en de meer theoretische richtingen uit het Kunstsecundair Onderwijs of KSO en het Technisch secundair Onderwijs of TSO.</a:t>
            </a:r>
          </a:p>
          <a:p>
            <a:r>
              <a:rPr lang="nl-BE" baseline="0" dirty="0"/>
              <a:t>Onder de Dubbele finaliteit vinden we dan weer de meer praktische TSO en KSO richtingen.</a:t>
            </a:r>
          </a:p>
          <a:p>
            <a:r>
              <a:rPr lang="nl-BE" baseline="0" dirty="0"/>
              <a:t>Onder arbeidsmarkt vinden we dan het Beroepssecundair Onderwijs of BSO. Of Deeltijds beroepssecundair onderwijs. </a:t>
            </a:r>
          </a:p>
          <a:p>
            <a:endParaRPr lang="nl-BE"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F57C1-CE4F-6642-AF1E-D3602E68FDC5}"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07247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Dit is de structuur van het gemoderniseerde SO. We zien dat</a:t>
            </a:r>
            <a:r>
              <a:rPr lang="nl-BE" baseline="0"/>
              <a:t> dit is onderverdeeld in 3 graden. We gaan het uiteraard eerst hebben over de eerste graad. </a:t>
            </a:r>
          </a:p>
          <a:p>
            <a:endParaRPr lang="nl-BE" baseline="0"/>
          </a:p>
          <a:p>
            <a:r>
              <a:rPr lang="nl-BE" baseline="0" err="1"/>
              <a:t>Ll</a:t>
            </a:r>
            <a:r>
              <a:rPr lang="nl-BE" baseline="0"/>
              <a:t>: De eerste graad heeft de bedoeling om te ontdekken wat je kan en wat je leuk vindt. Op deze manier kan je goed kiezen wat je wil in de tweede en de derde graad.</a:t>
            </a:r>
          </a:p>
          <a:p>
            <a:endParaRPr lang="nl-BE" baseline="0"/>
          </a:p>
          <a:p>
            <a:pPr marL="0" marR="0" lvl="0" indent="0" algn="l" defTabSz="914400" rtl="0" eaLnBrk="1" fontAlgn="auto" latinLnBrk="0" hangingPunct="1">
              <a:lnSpc>
                <a:spcPct val="100000"/>
              </a:lnSpc>
              <a:spcBef>
                <a:spcPts val="0"/>
              </a:spcBef>
              <a:spcAft>
                <a:spcPts val="0"/>
              </a:spcAft>
              <a:buClrTx/>
              <a:buSzTx/>
              <a:buFontTx/>
              <a:buNone/>
              <a:tabLst/>
              <a:defRPr/>
            </a:pPr>
            <a:r>
              <a:rPr lang="nl-BE" baseline="0"/>
              <a:t>Oud.: De eerste graad heeft de bedoeling om de interesse te verkennen en mogelijkheden te ontdekken. Op deze manier kan je goed kiezen wat je wil in de tweede en de derde graad.</a:t>
            </a:r>
          </a:p>
          <a:p>
            <a:endParaRPr lang="nl-BE"/>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02C86E-4575-D043-A3E4-D051DCAA0EDB}"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2398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Nu, wat is er dan specifiek aan dat 1</a:t>
            </a:r>
            <a:r>
              <a:rPr lang="nl-BE" baseline="30000"/>
              <a:t>ste</a:t>
            </a:r>
            <a:r>
              <a:rPr lang="nl-BE"/>
              <a:t> leerjaar B?</a:t>
            </a:r>
          </a:p>
          <a:p>
            <a:r>
              <a:rPr lang="nl-BE"/>
              <a:t>Het eerste</a:t>
            </a:r>
            <a:r>
              <a:rPr lang="nl-BE" baseline="0"/>
              <a:t> leerjaar B heeft enkele specifieke kenmerken, we sommen de belangrijkste op.</a:t>
            </a:r>
          </a:p>
          <a:p>
            <a:endParaRPr lang="nl-BE" baseline="0"/>
          </a:p>
          <a:p>
            <a:r>
              <a:rPr lang="nl-BE" baseline="0"/>
              <a:t>Instappen op basis van leeftijd = 12 jaar (ten laatste 31/12 van het kalenderjaar)</a:t>
            </a:r>
          </a:p>
          <a:p>
            <a:r>
              <a:rPr lang="nl-BE"/>
              <a:t>Herhalen van basisleerstof uit</a:t>
            </a:r>
            <a:r>
              <a:rPr lang="nl-BE" baseline="0"/>
              <a:t> de basisschool = focus op Nederlands en wiskunde</a:t>
            </a:r>
          </a:p>
          <a:p>
            <a:r>
              <a:rPr lang="nl-BE" baseline="0"/>
              <a:t>Kleine klasgroepen</a:t>
            </a:r>
          </a:p>
          <a:p>
            <a:r>
              <a:rPr lang="nl-BE" baseline="0"/>
              <a:t>Al doende leren = er wordt altijd heel praktisch gewerkt </a:t>
            </a:r>
          </a:p>
          <a:p>
            <a:r>
              <a:rPr lang="nl-BE" baseline="0"/>
              <a:t>Behalen getuigschrift basisonderwijs = na slagen in 1B krijgt de leerling het attest basisonderwijs</a:t>
            </a:r>
            <a:endParaRPr lang="nl-BE"/>
          </a:p>
          <a:p>
            <a:endParaRPr lang="nl-BE"/>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F57C1-CE4F-6642-AF1E-D3602E68FDC5}"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88626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Nu, wat is er dan specifiek aan dat 1</a:t>
            </a:r>
            <a:r>
              <a:rPr lang="nl-BE" baseline="30000"/>
              <a:t>ste</a:t>
            </a:r>
            <a:r>
              <a:rPr lang="nl-BE"/>
              <a:t> leerjaar B?</a:t>
            </a:r>
          </a:p>
          <a:p>
            <a:r>
              <a:rPr lang="nl-BE"/>
              <a:t>Het eerste</a:t>
            </a:r>
            <a:r>
              <a:rPr lang="nl-BE" baseline="0"/>
              <a:t> leerjaar B heeft enkele specifieke kenmerken, we sommen de belangrijkste op.</a:t>
            </a:r>
          </a:p>
          <a:p>
            <a:endParaRPr lang="nl-BE" baseline="0"/>
          </a:p>
          <a:p>
            <a:r>
              <a:rPr lang="nl-BE" baseline="0"/>
              <a:t>Instappen op basis van leeftijd = 12 jaar (ten laatste 31/12 van het kalenderjaar)</a:t>
            </a:r>
          </a:p>
          <a:p>
            <a:r>
              <a:rPr lang="nl-BE"/>
              <a:t>Herhalen van basisleerstof uit</a:t>
            </a:r>
            <a:r>
              <a:rPr lang="nl-BE" baseline="0"/>
              <a:t> de basisschool = focus op Nederlands en wiskunde</a:t>
            </a:r>
          </a:p>
          <a:p>
            <a:r>
              <a:rPr lang="nl-BE" baseline="0"/>
              <a:t>Kleine klasgroepen</a:t>
            </a:r>
          </a:p>
          <a:p>
            <a:r>
              <a:rPr lang="nl-BE" baseline="0"/>
              <a:t>Al doende leren = er wordt altijd heel praktisch gewerkt </a:t>
            </a:r>
          </a:p>
          <a:p>
            <a:r>
              <a:rPr lang="nl-BE" baseline="0"/>
              <a:t>Behalen getuigschrift basisonderwijs = na slagen in 1B krijgt de leerling het attest basisonderwijs</a:t>
            </a:r>
            <a:endParaRPr lang="nl-BE"/>
          </a:p>
          <a:p>
            <a:endParaRPr lang="nl-BE"/>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F57C1-CE4F-6642-AF1E-D3602E68FDC5}"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54511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cs typeface="Calibri"/>
              </a:rPr>
              <a:t>Wat zit er dan allemaal in dat 1</a:t>
            </a:r>
            <a:r>
              <a:rPr lang="nl-BE" baseline="30000">
                <a:cs typeface="Calibri"/>
              </a:rPr>
              <a:t>ste</a:t>
            </a:r>
            <a:r>
              <a:rPr lang="nl-BE">
                <a:cs typeface="Calibri"/>
              </a:rPr>
              <a:t> jaar?</a:t>
            </a:r>
          </a:p>
          <a:p>
            <a:endParaRPr lang="nl-BE">
              <a:cs typeface="Calibri"/>
            </a:endParaRPr>
          </a:p>
          <a:p>
            <a:r>
              <a:rPr lang="nl-BE">
                <a:cs typeface="Calibri"/>
              </a:rPr>
              <a:t>Schematisch ziet de</a:t>
            </a:r>
            <a:r>
              <a:rPr lang="nl-BE" baseline="0">
                <a:cs typeface="Calibri"/>
              </a:rPr>
              <a:t> algemene vorming van</a:t>
            </a:r>
            <a:r>
              <a:rPr lang="nl-BE">
                <a:cs typeface="Calibri"/>
              </a:rPr>
              <a:t> de eerste graad er zo uit. In het eerste jaar zijn er zowel voor de A- als voor de B-stroom 27 uren algemene vorming.  In deze uren algemene vorming wordt gewerkt aan de eindtermen: dat is wat leerlingen moeten bereiken tegen het einde van de eerste graad.</a:t>
            </a:r>
          </a:p>
          <a:p>
            <a:r>
              <a:rPr lang="nl-BE">
                <a:cs typeface="Calibri"/>
              </a:rPr>
              <a:t>Je ziet dat er nog ruimte is voor een keuzegedeelte, dit komt later aan bod.</a:t>
            </a:r>
          </a:p>
        </p:txBody>
      </p:sp>
      <p:sp>
        <p:nvSpPr>
          <p:cNvPr id="4" name="Tijdelijke aanduiding voor koptekst 3"/>
          <p:cNvSpPr>
            <a:spLocks noGrp="1"/>
          </p:cNvSpPr>
          <p:nvPr>
            <p:ph type="hd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panose="020F0502020204030204"/>
                <a:ea typeface="+mn-ea"/>
                <a:cs typeface="+mn-cs"/>
              </a:rPr>
              <a:t>introductiedagen modernisering so</a:t>
            </a:r>
          </a:p>
        </p:txBody>
      </p:sp>
      <p:sp>
        <p:nvSpPr>
          <p:cNvPr id="5" name="Tijdelijke aanduiding voor datum 4"/>
          <p:cNvSpPr>
            <a:spLocks noGrp="1"/>
          </p:cNvSpPr>
          <p:nvPr>
            <p:ph type="dt"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101081F-4E2A-4608-8D08-AF1686CE7396}" type="datetime1">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9/05/2022</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ijdelijke aanduiding voor dianumm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30FBE3-90CF-4D91-86C2-657898FAC5C8}"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6581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defTabSz="947776">
              <a:defRPr/>
            </a:pPr>
            <a:r>
              <a:rPr lang="nl-BE" dirty="0">
                <a:solidFill>
                  <a:srgbClr val="326264"/>
                </a:solidFill>
              </a:rPr>
              <a:t>Deze uren kunnen scholen gebruiken zodat leerlingen kunnen ontdekken waar mogelijkheden en interesses liggen.</a:t>
            </a:r>
          </a:p>
          <a:p>
            <a:pPr defTabSz="947776">
              <a:defRPr/>
            </a:pPr>
            <a:r>
              <a:rPr lang="nl-BE" dirty="0">
                <a:solidFill>
                  <a:srgbClr val="326264"/>
                </a:solidFill>
              </a:rPr>
              <a:t>En scholen mogen dit zeer breed gaan invullen, maar zeer grof geschetst gaat het om 3 doelen in deze differentiatie-uren</a:t>
            </a:r>
          </a:p>
          <a:p>
            <a:pPr defTabSz="947776">
              <a:defRPr/>
            </a:pPr>
            <a:endParaRPr lang="nl-BE" dirty="0">
              <a:solidFill>
                <a:srgbClr val="326264"/>
              </a:solidFill>
            </a:endParaRPr>
          </a:p>
          <a:p>
            <a:pPr marL="914400" lvl="2" indent="0">
              <a:buNone/>
            </a:pPr>
            <a:r>
              <a:rPr lang="nl-BE" sz="4400" b="1" kern="1200" dirty="0">
                <a:solidFill>
                  <a:srgbClr val="1D71B8"/>
                </a:solidFill>
                <a:latin typeface="Calibri" panose="020F0502020204030204" pitchFamily="34" charset="0"/>
                <a:ea typeface="+mn-ea"/>
                <a:cs typeface="Calibri" panose="020F0502020204030204" pitchFamily="34" charset="0"/>
              </a:rPr>
              <a:t>Verkennen</a:t>
            </a:r>
            <a:r>
              <a:rPr lang="nl-BE" sz="3600" dirty="0">
                <a:solidFill>
                  <a:srgbClr val="326264"/>
                </a:solidFill>
              </a:rPr>
              <a:t> = proeven van nieuwe zaken </a:t>
            </a:r>
          </a:p>
          <a:p>
            <a:pPr marL="914400" lvl="2" indent="0">
              <a:buNone/>
            </a:pPr>
            <a:r>
              <a:rPr lang="nl-BE" sz="3600" dirty="0">
                <a:solidFill>
                  <a:srgbClr val="326264"/>
                </a:solidFill>
              </a:rPr>
              <a:t>(b.v. Latijn, Projecten,…)</a:t>
            </a:r>
          </a:p>
          <a:p>
            <a:pPr marL="914400" lvl="2" indent="0">
              <a:buNone/>
            </a:pPr>
            <a:endParaRPr lang="nl-BE" sz="3600" dirty="0">
              <a:solidFill>
                <a:srgbClr val="326264"/>
              </a:solidFill>
            </a:endParaRPr>
          </a:p>
          <a:p>
            <a:pPr marL="914400" lvl="2" indent="0">
              <a:buNone/>
            </a:pPr>
            <a:r>
              <a:rPr lang="nl-BE" sz="4400" b="1" kern="1200" dirty="0">
                <a:solidFill>
                  <a:srgbClr val="1D71B8"/>
                </a:solidFill>
                <a:latin typeface="Calibri" panose="020F0502020204030204" pitchFamily="34" charset="0"/>
                <a:ea typeface="+mn-ea"/>
                <a:cs typeface="Calibri" panose="020F0502020204030204" pitchFamily="34" charset="0"/>
              </a:rPr>
              <a:t>Verdiepen</a:t>
            </a:r>
            <a:r>
              <a:rPr lang="nl-BE" sz="3600" dirty="0">
                <a:solidFill>
                  <a:srgbClr val="326264"/>
                </a:solidFill>
              </a:rPr>
              <a:t> = extra leerstof; extra uitdaging </a:t>
            </a:r>
          </a:p>
          <a:p>
            <a:pPr marL="914400" lvl="2" indent="0">
              <a:buNone/>
            </a:pPr>
            <a:r>
              <a:rPr lang="nl-BE" sz="3600" dirty="0">
                <a:solidFill>
                  <a:srgbClr val="326264"/>
                </a:solidFill>
              </a:rPr>
              <a:t>(b.v. extra wiskunde, extra Frans,…)</a:t>
            </a:r>
          </a:p>
          <a:p>
            <a:pPr marL="914400" lvl="2" indent="0">
              <a:buNone/>
            </a:pPr>
            <a:endParaRPr lang="nl-BE" sz="3600" dirty="0">
              <a:solidFill>
                <a:srgbClr val="326264"/>
              </a:solidFill>
            </a:endParaRPr>
          </a:p>
          <a:p>
            <a:pPr marL="914400" lvl="2" indent="0">
              <a:buNone/>
            </a:pPr>
            <a:r>
              <a:rPr lang="nl-BE" sz="4400" b="1" kern="1200" dirty="0">
                <a:solidFill>
                  <a:srgbClr val="1D71B8"/>
                </a:solidFill>
                <a:latin typeface="Calibri" panose="020F0502020204030204" pitchFamily="34" charset="0"/>
                <a:ea typeface="+mn-ea"/>
                <a:cs typeface="Calibri" panose="020F0502020204030204" pitchFamily="34" charset="0"/>
              </a:rPr>
              <a:t>Versterken</a:t>
            </a:r>
            <a:r>
              <a:rPr lang="nl-BE" sz="3600" dirty="0">
                <a:solidFill>
                  <a:srgbClr val="326264"/>
                </a:solidFill>
              </a:rPr>
              <a:t> = bijwerken waar je het moeilijk mee hebt</a:t>
            </a:r>
          </a:p>
          <a:p>
            <a:pPr marL="914400" lvl="2" indent="0">
              <a:buNone/>
            </a:pPr>
            <a:r>
              <a:rPr lang="nl-BE" sz="3600" dirty="0">
                <a:solidFill>
                  <a:srgbClr val="326264"/>
                </a:solidFill>
              </a:rPr>
              <a:t>(b.v. herhaling Frans, herhaling wiskunde,…)</a:t>
            </a:r>
            <a:endParaRPr lang="nl-BE" sz="3600" dirty="0"/>
          </a:p>
          <a:p>
            <a:pPr defTabSz="947776">
              <a:defRPr/>
            </a:pPr>
            <a:endParaRPr lang="nl-BE" dirty="0">
              <a:solidFill>
                <a:srgbClr val="326264"/>
              </a:solidFill>
            </a:endParaRP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F57C1-CE4F-6642-AF1E-D3602E68FDC5}"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98780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defTabSz="947776">
              <a:defRPr/>
            </a:pPr>
            <a:r>
              <a:rPr lang="nl-BE">
                <a:solidFill>
                  <a:srgbClr val="326264"/>
                </a:solidFill>
              </a:rPr>
              <a:t>Deze uren kunnen scholen gebruiken zodat leerlingen kunnen ontdekken waar mogelijkheden en interesses liggen.</a:t>
            </a:r>
          </a:p>
          <a:p>
            <a:pPr defTabSz="947776">
              <a:defRPr/>
            </a:pPr>
            <a:r>
              <a:rPr lang="nl-BE">
                <a:solidFill>
                  <a:srgbClr val="326264"/>
                </a:solidFill>
              </a:rPr>
              <a:t>En scholen mogen dit zeer breed gaan invullen, maar zeer grof geschetst gaat het om 3 doelen in deze differentiatie-uren</a:t>
            </a:r>
          </a:p>
          <a:p>
            <a:pPr defTabSz="947776">
              <a:defRPr/>
            </a:pPr>
            <a:endParaRPr lang="nl-BE">
              <a:solidFill>
                <a:srgbClr val="326264"/>
              </a:solidFill>
            </a:endParaRPr>
          </a:p>
          <a:p>
            <a:pPr marL="914400" lvl="2" indent="0">
              <a:buNone/>
            </a:pPr>
            <a:r>
              <a:rPr lang="nl-BE" sz="4400" b="1" kern="1200">
                <a:solidFill>
                  <a:srgbClr val="1D71B8"/>
                </a:solidFill>
                <a:latin typeface="Calibri" panose="020F0502020204030204" pitchFamily="34" charset="0"/>
                <a:ea typeface="+mn-ea"/>
                <a:cs typeface="Calibri" panose="020F0502020204030204" pitchFamily="34" charset="0"/>
              </a:rPr>
              <a:t>Verkennen</a:t>
            </a:r>
            <a:r>
              <a:rPr lang="nl-BE" sz="3600">
                <a:solidFill>
                  <a:srgbClr val="326264"/>
                </a:solidFill>
              </a:rPr>
              <a:t> = proeven van nieuwe zaken </a:t>
            </a:r>
          </a:p>
          <a:p>
            <a:pPr marL="914400" lvl="2" indent="0">
              <a:buNone/>
            </a:pPr>
            <a:r>
              <a:rPr lang="nl-BE" sz="3600">
                <a:solidFill>
                  <a:srgbClr val="326264"/>
                </a:solidFill>
              </a:rPr>
              <a:t>(b.v. Latijn, Projecten,…)</a:t>
            </a:r>
          </a:p>
          <a:p>
            <a:pPr marL="914400" lvl="2" indent="0">
              <a:buNone/>
            </a:pPr>
            <a:endParaRPr lang="nl-BE" sz="3600">
              <a:solidFill>
                <a:srgbClr val="326264"/>
              </a:solidFill>
            </a:endParaRPr>
          </a:p>
          <a:p>
            <a:pPr marL="914400" lvl="2" indent="0">
              <a:buNone/>
            </a:pPr>
            <a:r>
              <a:rPr lang="nl-BE" sz="4400" b="1" kern="1200">
                <a:solidFill>
                  <a:srgbClr val="1D71B8"/>
                </a:solidFill>
                <a:latin typeface="Calibri" panose="020F0502020204030204" pitchFamily="34" charset="0"/>
                <a:ea typeface="+mn-ea"/>
                <a:cs typeface="Calibri" panose="020F0502020204030204" pitchFamily="34" charset="0"/>
              </a:rPr>
              <a:t>Verdiepen</a:t>
            </a:r>
            <a:r>
              <a:rPr lang="nl-BE" sz="3600">
                <a:solidFill>
                  <a:srgbClr val="326264"/>
                </a:solidFill>
              </a:rPr>
              <a:t> = extra leerstof; extra uitdaging </a:t>
            </a:r>
          </a:p>
          <a:p>
            <a:pPr marL="914400" lvl="2" indent="0">
              <a:buNone/>
            </a:pPr>
            <a:r>
              <a:rPr lang="nl-BE" sz="3600">
                <a:solidFill>
                  <a:srgbClr val="326264"/>
                </a:solidFill>
              </a:rPr>
              <a:t>(b.v. extra wiskunde, extra Frans,…)</a:t>
            </a:r>
          </a:p>
          <a:p>
            <a:pPr marL="914400" lvl="2" indent="0">
              <a:buNone/>
            </a:pPr>
            <a:endParaRPr lang="nl-BE" sz="3600">
              <a:solidFill>
                <a:srgbClr val="326264"/>
              </a:solidFill>
            </a:endParaRPr>
          </a:p>
          <a:p>
            <a:pPr marL="914400" lvl="2" indent="0">
              <a:buNone/>
            </a:pPr>
            <a:r>
              <a:rPr lang="nl-BE" sz="4400" b="1" kern="1200">
                <a:solidFill>
                  <a:srgbClr val="1D71B8"/>
                </a:solidFill>
                <a:latin typeface="Calibri" panose="020F0502020204030204" pitchFamily="34" charset="0"/>
                <a:ea typeface="+mn-ea"/>
                <a:cs typeface="Calibri" panose="020F0502020204030204" pitchFamily="34" charset="0"/>
              </a:rPr>
              <a:t>Versterken</a:t>
            </a:r>
            <a:r>
              <a:rPr lang="nl-BE" sz="3600">
                <a:solidFill>
                  <a:srgbClr val="326264"/>
                </a:solidFill>
              </a:rPr>
              <a:t> = bijwerken waar je het moeilijk mee hebt</a:t>
            </a:r>
          </a:p>
          <a:p>
            <a:pPr marL="914400" lvl="2" indent="0">
              <a:buNone/>
            </a:pPr>
            <a:r>
              <a:rPr lang="nl-BE" sz="3600">
                <a:solidFill>
                  <a:srgbClr val="326264"/>
                </a:solidFill>
              </a:rPr>
              <a:t>(b.v. herhaling Frans, herhaling wiskunde,…)</a:t>
            </a:r>
            <a:endParaRPr lang="nl-BE" sz="3600"/>
          </a:p>
          <a:p>
            <a:pPr defTabSz="947776">
              <a:defRPr/>
            </a:pPr>
            <a:endParaRPr lang="nl-BE">
              <a:solidFill>
                <a:srgbClr val="326264"/>
              </a:solidFill>
            </a:endParaRP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F57C1-CE4F-6642-AF1E-D3602E68FDC5}"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07535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SPREKER 2</a:t>
            </a:r>
          </a:p>
          <a:p>
            <a:endParaRPr lang="nl-BE" dirty="0"/>
          </a:p>
          <a:p>
            <a:r>
              <a:rPr lang="nl-BE" dirty="0"/>
              <a:t>We bespreken nu een aantal voorbeelden van hoe scholen het eerste jaar mogelijks kunnen invullen. Aangezien hier grote verschillen kunnen zijn, blijft het belangrijk je goed te informeren op de school zelf. </a:t>
            </a:r>
          </a:p>
          <a:p>
            <a:endParaRPr lang="nl-BE" dirty="0"/>
          </a:p>
          <a:p>
            <a:r>
              <a:rPr lang="nl-BE" u="sng" dirty="0"/>
              <a:t>Voorbeeld 1 – 1A:</a:t>
            </a:r>
            <a:endParaRPr lang="nl-BE" dirty="0"/>
          </a:p>
          <a:p>
            <a:r>
              <a:rPr lang="nl-BE" dirty="0"/>
              <a:t>Totaal aantal lesuren op een week: hier 34u</a:t>
            </a:r>
          </a:p>
          <a:p>
            <a:endParaRPr lang="nl-BE" dirty="0"/>
          </a:p>
          <a:p>
            <a:r>
              <a:rPr lang="nl-BE" b="1" dirty="0"/>
              <a:t>Algemene vorming </a:t>
            </a:r>
            <a:r>
              <a:rPr lang="nl-BE" dirty="0"/>
              <a:t>– 27u</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dirty="0"/>
              <a:t>Focus Basis: basisdoelen + beperkt aantal extra doelen + gemiddeld tempo</a:t>
            </a:r>
          </a:p>
          <a:p>
            <a:pPr marL="171450" indent="-171450">
              <a:buFont typeface="Arial" panose="020B0604020202020204" pitchFamily="34" charset="0"/>
              <a:buChar char="•"/>
            </a:pPr>
            <a:r>
              <a:rPr lang="nl-BE" dirty="0"/>
              <a:t>Focus X-tra: basisdoelen + groter aantal extra doelen + hoog tempo</a:t>
            </a:r>
          </a:p>
          <a:p>
            <a:pPr marL="171450" indent="-171450">
              <a:buFont typeface="Arial" panose="020B0604020202020204" pitchFamily="34" charset="0"/>
              <a:buChar char="•"/>
            </a:pPr>
            <a:endParaRPr lang="nl-BE" dirty="0"/>
          </a:p>
          <a:p>
            <a:pPr marL="0" indent="0">
              <a:buFont typeface="Arial" panose="020B0604020202020204" pitchFamily="34" charset="0"/>
              <a:buNone/>
            </a:pPr>
            <a:r>
              <a:rPr lang="nl-BE" b="1" dirty="0"/>
              <a:t>Differentiatie</a:t>
            </a:r>
            <a:r>
              <a:rPr lang="nl-BE" dirty="0"/>
              <a:t> – hier 7u!</a:t>
            </a:r>
          </a:p>
          <a:p>
            <a:pPr marL="0" indent="0">
              <a:buFont typeface="Arial" panose="020B0604020202020204" pitchFamily="34" charset="0"/>
              <a:buNone/>
            </a:pPr>
            <a:r>
              <a:rPr lang="nl-BE" dirty="0"/>
              <a:t>OLC = Open LeerCentrum – blok van 4u bestaande uit één uur van elk hoofdvak (Ndl, Fra, wis) en een differentiatie-uur (voor vak naargelang de nood zich voordoet):</a:t>
            </a:r>
          </a:p>
          <a:p>
            <a:pPr marL="171450" indent="-171450">
              <a:buFont typeface="Arial" panose="020B0604020202020204" pitchFamily="34" charset="0"/>
              <a:buChar char="•"/>
            </a:pPr>
            <a:r>
              <a:rPr lang="nl-BE" dirty="0"/>
              <a:t>inhaallessen worden in aanbod van de school geïntegreerd, zodat leerlingen hiervoor niet langer moeten nablijven,</a:t>
            </a:r>
          </a:p>
          <a:p>
            <a:pPr marL="171450" indent="-171450">
              <a:buFont typeface="Arial" panose="020B0604020202020204" pitchFamily="34" charset="0"/>
              <a:buChar char="•"/>
            </a:pPr>
            <a:r>
              <a:rPr lang="nl-BE" dirty="0"/>
              <a:t>aantal leerlingen zal obv instaptesten Ndl in kleine groep intensief begeleid worden om taalvaardigheid te verhogen</a:t>
            </a:r>
          </a:p>
          <a:p>
            <a:pPr marL="171450" indent="-171450">
              <a:buFont typeface="Symbol" panose="05050102010706020507" pitchFamily="18" charset="2"/>
              <a:buChar char="Þ"/>
            </a:pPr>
            <a:r>
              <a:rPr lang="nl-BE" dirty="0"/>
              <a:t>Meerwaarde voor elke leerling: </a:t>
            </a:r>
          </a:p>
          <a:p>
            <a:pPr marL="171450" indent="-171450">
              <a:buFont typeface="Arial" panose="020B0604020202020204" pitchFamily="34" charset="0"/>
              <a:buChar char="•"/>
            </a:pPr>
            <a:r>
              <a:rPr lang="nl-BE" dirty="0"/>
              <a:t>sterke leerling die snel klaar is met basisopdrachten kan aan verdiepingsopdrachten werken</a:t>
            </a:r>
          </a:p>
          <a:p>
            <a:pPr marL="171450" indent="-171450">
              <a:buFont typeface="Arial" panose="020B0604020202020204" pitchFamily="34" charset="0"/>
              <a:buChar char="•"/>
            </a:pPr>
            <a:r>
              <a:rPr lang="nl-BE" dirty="0"/>
              <a:t>leerling die moeilijkheden heeft met een vak/ een aantal vakken, kan langer aan dat vak werken of ondersteuning krijgen</a:t>
            </a:r>
          </a:p>
          <a:p>
            <a:pPr marL="171450" indent="-171450">
              <a:buFont typeface="Arial" panose="020B0604020202020204" pitchFamily="34" charset="0"/>
              <a:buChar char="•"/>
            </a:pPr>
            <a:endParaRPr lang="nl-BE" dirty="0"/>
          </a:p>
          <a:p>
            <a:pPr marL="0" indent="0">
              <a:buFont typeface="Arial" panose="020B0604020202020204" pitchFamily="34" charset="0"/>
              <a:buNone/>
            </a:pPr>
            <a:r>
              <a:rPr lang="nl-BE" dirty="0"/>
              <a:t>KD-uren (klasdirectie-uren): hoe boekentas maken, rapporten uitdelen, leren leren…</a:t>
            </a:r>
          </a:p>
          <a:p>
            <a:pPr marL="0" indent="0">
              <a:buFont typeface="Arial" panose="020B0604020202020204" pitchFamily="34" charset="0"/>
              <a:buNone/>
            </a:pPr>
            <a:endParaRPr lang="nl-BE" dirty="0"/>
          </a:p>
          <a:p>
            <a:pPr marL="0" indent="0">
              <a:buFont typeface="Arial" panose="020B0604020202020204" pitchFamily="34" charset="0"/>
              <a:buNone/>
            </a:pPr>
            <a:r>
              <a:rPr lang="nl-BE" dirty="0"/>
              <a:t>Keuzevakken: </a:t>
            </a:r>
          </a:p>
          <a:p>
            <a:pPr marL="171450" indent="-171450">
              <a:buFont typeface="Arial" panose="020B0604020202020204" pitchFamily="34" charset="0"/>
              <a:buChar char="•"/>
            </a:pPr>
            <a:r>
              <a:rPr lang="nl-BE" dirty="0"/>
              <a:t>pakket ‘STEM-ICT: STEM gericht op het vak ICT (aangezien deze school in de bovenbouw ICT-gerelateerde richting heeft)</a:t>
            </a:r>
          </a:p>
          <a:p>
            <a:pPr marL="171450" indent="-171450">
              <a:buFont typeface="Arial" panose="020B0604020202020204" pitchFamily="34" charset="0"/>
              <a:buChar char="•"/>
            </a:pPr>
            <a:r>
              <a:rPr lang="nl-BE" dirty="0"/>
              <a:t>pakket ‘talen-wiskunde’: 1u wiskunde extra én 1u Nederlands (bovenop de 4 uit het gemeenschappelijk pakket en 1u uit OLC)</a:t>
            </a:r>
          </a:p>
        </p:txBody>
      </p:sp>
      <p:sp>
        <p:nvSpPr>
          <p:cNvPr id="4" name="Tijdelijke aanduiding voor dianummer 3"/>
          <p:cNvSpPr>
            <a:spLocks noGrp="1"/>
          </p:cNvSpPr>
          <p:nvPr>
            <p:ph type="sldNum" sz="quarter" idx="5"/>
          </p:nvPr>
        </p:nvSpPr>
        <p:spPr/>
        <p:txBody>
          <a:bodyPr/>
          <a:lstStyle/>
          <a:p>
            <a:fld id="{AFC01505-962B-4690-9066-6A55056CB99A}" type="slidenum">
              <a:rPr lang="nl-BE" smtClean="0"/>
              <a:t>15</a:t>
            </a:fld>
            <a:endParaRPr lang="nl-BE"/>
          </a:p>
        </p:txBody>
      </p:sp>
    </p:spTree>
    <p:extLst>
      <p:ext uri="{BB962C8B-B14F-4D97-AF65-F5344CB8AC3E}">
        <p14:creationId xmlns:p14="http://schemas.microsoft.com/office/powerpoint/2010/main" val="11120189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u="none" dirty="0"/>
              <a:t>SPREKER 2</a:t>
            </a:r>
          </a:p>
          <a:p>
            <a:endParaRPr lang="nl-BE" u="sng" dirty="0"/>
          </a:p>
          <a:p>
            <a:r>
              <a:rPr lang="nl-BE" u="sng" dirty="0"/>
              <a:t>Voorbeeld 1 – 1B:</a:t>
            </a:r>
            <a:endParaRPr lang="nl-BE" dirty="0"/>
          </a:p>
          <a:p>
            <a:r>
              <a:rPr lang="nl-BE" dirty="0"/>
              <a:t>Totaal aantal lesuren op een week: hier 33u</a:t>
            </a:r>
          </a:p>
          <a:p>
            <a:r>
              <a:rPr lang="nl-BE" dirty="0"/>
              <a:t>Opbouw analoog aan 1A, inhoud lessen duidelijk verschillend (in 1B meer herhaling lagere school, 1A nieuwe leerstof)</a:t>
            </a:r>
          </a:p>
          <a:p>
            <a:endParaRPr lang="nl-BE" dirty="0"/>
          </a:p>
          <a:p>
            <a:r>
              <a:rPr lang="nl-BE" b="1" dirty="0"/>
              <a:t>Algemene vorming </a:t>
            </a:r>
            <a:r>
              <a:rPr lang="nl-BE" dirty="0"/>
              <a:t>– 28u</a:t>
            </a:r>
          </a:p>
          <a:p>
            <a:pPr marL="171450" indent="-171450">
              <a:buFont typeface="Arial" panose="020B0604020202020204" pitchFamily="34" charset="0"/>
              <a:buChar char="•"/>
            </a:pPr>
            <a:r>
              <a:rPr lang="nl-BE" dirty="0"/>
              <a:t>PAV = project algemene vakken: Nederlands, maatschappelijke vorming (~geschiedenis en aardrijkskunde in 1A)</a:t>
            </a:r>
          </a:p>
          <a:p>
            <a:pPr marL="171450" indent="-171450">
              <a:buFont typeface="Arial" panose="020B0604020202020204" pitchFamily="34" charset="0"/>
              <a:buChar char="•"/>
            </a:pPr>
            <a:endParaRPr lang="nl-BE" dirty="0"/>
          </a:p>
          <a:p>
            <a:pPr marL="0" indent="0">
              <a:buFont typeface="Arial" panose="020B0604020202020204" pitchFamily="34" charset="0"/>
              <a:buNone/>
            </a:pPr>
            <a:r>
              <a:rPr lang="nl-BE" b="1" dirty="0"/>
              <a:t>Differentiatie</a:t>
            </a:r>
            <a:r>
              <a:rPr lang="nl-BE" dirty="0"/>
              <a:t> – 5u</a:t>
            </a:r>
          </a:p>
          <a:p>
            <a:pPr marL="171450" indent="-171450">
              <a:buFont typeface="Arial" panose="020B0604020202020204" pitchFamily="34" charset="0"/>
              <a:buChar char="•"/>
            </a:pPr>
            <a:r>
              <a:rPr lang="nl-BE" dirty="0"/>
              <a:t>1u KD-uren (klasdirectie-uren)</a:t>
            </a:r>
          </a:p>
          <a:p>
            <a:pPr marL="171450" indent="-171450">
              <a:buFont typeface="Arial" panose="020B0604020202020204" pitchFamily="34" charset="0"/>
              <a:buChar char="•"/>
            </a:pPr>
            <a:r>
              <a:rPr lang="nl-BE" dirty="0"/>
              <a:t>2! keuzepakketten van elk 2u te kiezen</a:t>
            </a:r>
          </a:p>
          <a:p>
            <a:endParaRPr lang="nl-BE" dirty="0"/>
          </a:p>
        </p:txBody>
      </p:sp>
      <p:sp>
        <p:nvSpPr>
          <p:cNvPr id="4" name="Tijdelijke aanduiding voor dianummer 3"/>
          <p:cNvSpPr>
            <a:spLocks noGrp="1"/>
          </p:cNvSpPr>
          <p:nvPr>
            <p:ph type="sldNum" sz="quarter" idx="5"/>
          </p:nvPr>
        </p:nvSpPr>
        <p:spPr/>
        <p:txBody>
          <a:bodyPr/>
          <a:lstStyle/>
          <a:p>
            <a:fld id="{AFC01505-962B-4690-9066-6A55056CB99A}" type="slidenum">
              <a:rPr lang="nl-BE" smtClean="0"/>
              <a:t>16</a:t>
            </a:fld>
            <a:endParaRPr lang="nl-BE"/>
          </a:p>
        </p:txBody>
      </p:sp>
    </p:spTree>
    <p:extLst>
      <p:ext uri="{BB962C8B-B14F-4D97-AF65-F5344CB8AC3E}">
        <p14:creationId xmlns:p14="http://schemas.microsoft.com/office/powerpoint/2010/main" val="22223870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descr="Tag=AccentColor&#10;Flavor=Light&#10;Target=FillAndLine">
            <a:extLst>
              <a:ext uri="{FF2B5EF4-FFF2-40B4-BE49-F238E27FC236}">
                <a16:creationId xmlns:a16="http://schemas.microsoft.com/office/drawing/2014/main" id="{DA381740-063A-41A4-836D-85D14980EEF0}"/>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24EF9DF8-704A-44AE-8850-307DDACC9387}"/>
              </a:ext>
            </a:extLst>
          </p:cNvPr>
          <p:cNvSpPr>
            <a:spLocks noGrp="1"/>
          </p:cNvSpPr>
          <p:nvPr>
            <p:ph type="ctrTitle"/>
          </p:nvPr>
        </p:nvSpPr>
        <p:spPr>
          <a:xfrm>
            <a:off x="841248" y="448056"/>
            <a:ext cx="10515600" cy="4069080"/>
          </a:xfrm>
        </p:spPr>
        <p:txBody>
          <a:bodyPr anchor="b">
            <a:noAutofit/>
          </a:bodyPr>
          <a:lstStyle>
            <a:lvl1pPr algn="l">
              <a:defRPr sz="9600"/>
            </a:lvl1pPr>
          </a:lstStyle>
          <a:p>
            <a:r>
              <a:rPr lang="en-US"/>
              <a:t>Click to edit Master title style</a:t>
            </a:r>
          </a:p>
        </p:txBody>
      </p:sp>
      <p:sp>
        <p:nvSpPr>
          <p:cNvPr id="3" name="Subtitle 2">
            <a:extLst>
              <a:ext uri="{FF2B5EF4-FFF2-40B4-BE49-F238E27FC236}">
                <a16:creationId xmlns:a16="http://schemas.microsoft.com/office/drawing/2014/main" id="{3CC72E09-06F3-48B9-9B95-DE15EC98017B}"/>
              </a:ext>
            </a:extLst>
          </p:cNvPr>
          <p:cNvSpPr>
            <a:spLocks noGrp="1"/>
          </p:cNvSpPr>
          <p:nvPr>
            <p:ph type="subTitle" idx="1"/>
          </p:nvPr>
        </p:nvSpPr>
        <p:spPr>
          <a:xfrm>
            <a:off x="841248" y="4983480"/>
            <a:ext cx="10515600" cy="1124712"/>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11CD474-E5E1-4D01-97F6-0C9FC09332C0}"/>
              </a:ext>
            </a:extLst>
          </p:cNvPr>
          <p:cNvSpPr>
            <a:spLocks noGrp="1"/>
          </p:cNvSpPr>
          <p:nvPr>
            <p:ph type="dt" sz="half" idx="10"/>
          </p:nvPr>
        </p:nvSpPr>
        <p:spPr/>
        <p:txBody>
          <a:bodyPr/>
          <a:lstStyle/>
          <a:p>
            <a:fld id="{72345051-2045-45DA-935E-2E3CA1A69ADC}" type="datetimeFigureOut">
              <a:rPr lang="en-US" smtClean="0"/>
              <a:t>5/9/22</a:t>
            </a:fld>
            <a:endParaRPr lang="en-US"/>
          </a:p>
        </p:txBody>
      </p:sp>
      <p:sp>
        <p:nvSpPr>
          <p:cNvPr id="5" name="Footer Placeholder 4">
            <a:extLst>
              <a:ext uri="{FF2B5EF4-FFF2-40B4-BE49-F238E27FC236}">
                <a16:creationId xmlns:a16="http://schemas.microsoft.com/office/drawing/2014/main" id="{C636BBC7-EB9B-4B36-88E9-DBF65D270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786C7-DD8D-492F-9A9A-A7B3EBE27FE9}"/>
              </a:ext>
            </a:extLst>
          </p:cNvPr>
          <p:cNvSpPr>
            <a:spLocks noGrp="1"/>
          </p:cNvSpPr>
          <p:nvPr>
            <p:ph type="sldNum" sz="quarter" idx="12"/>
          </p:nvPr>
        </p:nvSpPr>
        <p:spPr/>
        <p:txBody>
          <a:bodyPr/>
          <a:lstStyle/>
          <a:p>
            <a:fld id="{A7CD31F4-64FA-4BA0-9498-67783267A8C8}" type="slidenum">
              <a:rPr lang="en-US" smtClean="0"/>
              <a:t>‹nr.›</a:t>
            </a:fld>
            <a:endParaRPr lang="en-US"/>
          </a:p>
        </p:txBody>
      </p:sp>
    </p:spTree>
    <p:extLst>
      <p:ext uri="{BB962C8B-B14F-4D97-AF65-F5344CB8AC3E}">
        <p14:creationId xmlns:p14="http://schemas.microsoft.com/office/powerpoint/2010/main" val="2802670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CF8D-FF51-4FD8-B968-A2C8507347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61A953-02EA-491B-A215-AF8420D74D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084D1E-BC98-44E4-8D2C-89CCDC293331}"/>
              </a:ext>
            </a:extLst>
          </p:cNvPr>
          <p:cNvSpPr>
            <a:spLocks noGrp="1"/>
          </p:cNvSpPr>
          <p:nvPr>
            <p:ph type="dt" sz="half" idx="10"/>
          </p:nvPr>
        </p:nvSpPr>
        <p:spPr/>
        <p:txBody>
          <a:bodyPr/>
          <a:lstStyle/>
          <a:p>
            <a:fld id="{72345051-2045-45DA-935E-2E3CA1A69ADC}" type="datetimeFigureOut">
              <a:rPr lang="en-US" smtClean="0"/>
              <a:t>5/9/22</a:t>
            </a:fld>
            <a:endParaRPr lang="en-US"/>
          </a:p>
        </p:txBody>
      </p:sp>
      <p:sp>
        <p:nvSpPr>
          <p:cNvPr id="5" name="Footer Placeholder 4">
            <a:extLst>
              <a:ext uri="{FF2B5EF4-FFF2-40B4-BE49-F238E27FC236}">
                <a16:creationId xmlns:a16="http://schemas.microsoft.com/office/drawing/2014/main" id="{513019EB-9C2B-4833-B72A-147694159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F6E764-5688-45F5-94ED-A7357D2F5689}"/>
              </a:ext>
            </a:extLst>
          </p:cNvPr>
          <p:cNvSpPr>
            <a:spLocks noGrp="1"/>
          </p:cNvSpPr>
          <p:nvPr>
            <p:ph type="sldNum" sz="quarter" idx="12"/>
          </p:nvPr>
        </p:nvSpPr>
        <p:spPr/>
        <p:txBody>
          <a:bodyPr/>
          <a:lstStyle/>
          <a:p>
            <a:fld id="{A7CD31F4-64FA-4BA0-9498-67783267A8C8}" type="slidenum">
              <a:rPr lang="en-US" smtClean="0"/>
              <a:t>‹nr.›</a:t>
            </a:fld>
            <a:endParaRPr lang="en-US"/>
          </a:p>
        </p:txBody>
      </p:sp>
    </p:spTree>
    <p:extLst>
      <p:ext uri="{BB962C8B-B14F-4D97-AF65-F5344CB8AC3E}">
        <p14:creationId xmlns:p14="http://schemas.microsoft.com/office/powerpoint/2010/main" val="1667620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0E3CB6-3025-40BF-A04B-A7B0CB4C01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DD5CB3-8B24-48C7-89D3-8DCAD36A45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0BC931-E2BF-4C1D-91AA-89F82F8268B2}"/>
              </a:ext>
            </a:extLst>
          </p:cNvPr>
          <p:cNvSpPr>
            <a:spLocks noGrp="1"/>
          </p:cNvSpPr>
          <p:nvPr>
            <p:ph type="dt" sz="half" idx="10"/>
          </p:nvPr>
        </p:nvSpPr>
        <p:spPr/>
        <p:txBody>
          <a:bodyPr/>
          <a:lstStyle/>
          <a:p>
            <a:fld id="{72345051-2045-45DA-935E-2E3CA1A69ADC}" type="datetimeFigureOut">
              <a:rPr lang="en-US" smtClean="0"/>
              <a:t>5/9/22</a:t>
            </a:fld>
            <a:endParaRPr lang="en-US"/>
          </a:p>
        </p:txBody>
      </p:sp>
      <p:sp>
        <p:nvSpPr>
          <p:cNvPr id="5" name="Footer Placeholder 4">
            <a:extLst>
              <a:ext uri="{FF2B5EF4-FFF2-40B4-BE49-F238E27FC236}">
                <a16:creationId xmlns:a16="http://schemas.microsoft.com/office/drawing/2014/main" id="{7548A135-AEE9-4483-957E-3D143318D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DEFD4-A052-46B3-B2AE-F3091D8A2F7B}"/>
              </a:ext>
            </a:extLst>
          </p:cNvPr>
          <p:cNvSpPr>
            <a:spLocks noGrp="1"/>
          </p:cNvSpPr>
          <p:nvPr>
            <p:ph type="sldNum" sz="quarter" idx="12"/>
          </p:nvPr>
        </p:nvSpPr>
        <p:spPr/>
        <p:txBody>
          <a:bodyPr/>
          <a:lstStyle/>
          <a:p>
            <a:fld id="{A7CD31F4-64FA-4BA0-9498-67783267A8C8}" type="slidenum">
              <a:rPr lang="en-US" smtClean="0"/>
              <a:t>‹nr.›</a:t>
            </a:fld>
            <a:endParaRPr lang="en-US"/>
          </a:p>
        </p:txBody>
      </p:sp>
    </p:spTree>
    <p:extLst>
      <p:ext uri="{BB962C8B-B14F-4D97-AF65-F5344CB8AC3E}">
        <p14:creationId xmlns:p14="http://schemas.microsoft.com/office/powerpoint/2010/main" val="21081329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Aangepaste indelin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062776"/>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el en object">
    <p:spTree>
      <p:nvGrpSpPr>
        <p:cNvPr id="1" name=""/>
        <p:cNvGrpSpPr/>
        <p:nvPr/>
      </p:nvGrpSpPr>
      <p:grpSpPr>
        <a:xfrm>
          <a:off x="0" y="0"/>
          <a:ext cx="0" cy="0"/>
          <a:chOff x="0" y="0"/>
          <a:chExt cx="0" cy="0"/>
        </a:xfrm>
      </p:grpSpPr>
      <p:sp>
        <p:nvSpPr>
          <p:cNvPr id="9" name="Titel 1"/>
          <p:cNvSpPr>
            <a:spLocks noGrp="1"/>
          </p:cNvSpPr>
          <p:nvPr>
            <p:ph type="title"/>
          </p:nvPr>
        </p:nvSpPr>
        <p:spPr>
          <a:xfrm>
            <a:off x="1679509" y="274638"/>
            <a:ext cx="9902891" cy="1143000"/>
          </a:xfrm>
        </p:spPr>
        <p:txBody>
          <a:bodyPr/>
          <a:lstStyle/>
          <a:p>
            <a:r>
              <a:rPr lang="nl-NL"/>
              <a:t>Klik om stijl te bewerken</a:t>
            </a:r>
            <a:endParaRPr lang="nl-BE"/>
          </a:p>
        </p:txBody>
      </p:sp>
      <p:sp>
        <p:nvSpPr>
          <p:cNvPr id="10" name="Tijdelijke aanduiding voor inhoud 2"/>
          <p:cNvSpPr>
            <a:spLocks noGrp="1"/>
          </p:cNvSpPr>
          <p:nvPr>
            <p:ph idx="1"/>
          </p:nvPr>
        </p:nvSpPr>
        <p:spPr>
          <a:xfrm>
            <a:off x="1679509" y="1600205"/>
            <a:ext cx="9902891" cy="4525963"/>
          </a:xfrm>
        </p:spPr>
        <p:txBody>
          <a:bodyPr/>
          <a:lstStyle>
            <a:lvl1pPr>
              <a:buClrTx/>
              <a:defRPr>
                <a:latin typeface="+mn-lt"/>
                <a:cs typeface="Arial" pitchFamily="34" charset="0"/>
              </a:defRPr>
            </a:lvl1pPr>
            <a:lvl2pPr algn="l">
              <a:buClr>
                <a:srgbClr val="BF18B3"/>
              </a:buClr>
              <a:defRPr>
                <a:solidFill>
                  <a:srgbClr val="BF18B3"/>
                </a:solidFill>
                <a:latin typeface="+mn-lt"/>
                <a:cs typeface="Arial" pitchFamily="34" charset="0"/>
              </a:defRPr>
            </a:lvl2pPr>
            <a:lvl3pPr>
              <a:buClr>
                <a:srgbClr val="F18E00"/>
              </a:buClr>
              <a:defRPr>
                <a:solidFill>
                  <a:srgbClr val="FF8414"/>
                </a:solidFill>
                <a:latin typeface="+mn-lt"/>
                <a:cs typeface="Arial" pitchFamily="34" charset="0"/>
              </a:defRPr>
            </a:lvl3pPr>
            <a:lvl4pPr>
              <a:buClr>
                <a:schemeClr val="tx1"/>
              </a:buClr>
              <a:defRPr>
                <a:solidFill>
                  <a:schemeClr val="tx1"/>
                </a:solidFill>
                <a:latin typeface="+mn-lt"/>
                <a:cs typeface="Arial" pitchFamily="34" charset="0"/>
              </a:defRPr>
            </a:lvl4pPr>
            <a:lvl5pPr>
              <a:buClr>
                <a:srgbClr val="BF18B3"/>
              </a:buClr>
              <a:defRPr>
                <a:latin typeface="+mn-lt"/>
                <a:cs typeface="Arial" pitchFamily="34" charset="0"/>
              </a:defRPr>
            </a:lvl5pPr>
          </a:lstStyle>
          <a:p>
            <a:pPr lvl="0"/>
            <a:r>
              <a:rPr lang="nl-NL"/>
              <a:t>Tekststijl van het model bewerken
Tweede niveau
Derde niveau
Vierde niveau
Vijfde niveau</a:t>
            </a:r>
            <a:endParaRPr lang="nl-BE"/>
          </a:p>
        </p:txBody>
      </p:sp>
    </p:spTree>
    <p:extLst>
      <p:ext uri="{BB962C8B-B14F-4D97-AF65-F5344CB8AC3E}">
        <p14:creationId xmlns:p14="http://schemas.microsoft.com/office/powerpoint/2010/main" val="40191136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Sectiekop">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963084" y="2906713"/>
            <a:ext cx="10363200" cy="1500187"/>
          </a:xfrm>
          <a:prstGeom prst="rect">
            <a:avLst/>
          </a:prstGeo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r>
              <a:rPr lang="nl-BE"/>
              <a:t>November 2018</a:t>
            </a:r>
          </a:p>
        </p:txBody>
      </p:sp>
      <p:sp>
        <p:nvSpPr>
          <p:cNvPr id="6" name="Tijdelijke aanduiding voor dianummer 5"/>
          <p:cNvSpPr>
            <a:spLocks noGrp="1"/>
          </p:cNvSpPr>
          <p:nvPr>
            <p:ph type="sldNum" sz="quarter" idx="12"/>
          </p:nvPr>
        </p:nvSpPr>
        <p:spPr/>
        <p:txBody>
          <a:bodyPr/>
          <a:lstStyle/>
          <a:p>
            <a:fld id="{95A97F3F-E62C-4727-AE0E-7C342BC6F34D}" type="slidenum">
              <a:rPr lang="nl-BE" smtClean="0"/>
              <a:t>‹nr.›</a:t>
            </a:fld>
            <a:endParaRPr lang="nl-BE"/>
          </a:p>
        </p:txBody>
      </p:sp>
      <p:sp>
        <p:nvSpPr>
          <p:cNvPr id="7" name="Titel 1"/>
          <p:cNvSpPr>
            <a:spLocks noGrp="1"/>
          </p:cNvSpPr>
          <p:nvPr>
            <p:ph type="title"/>
          </p:nvPr>
        </p:nvSpPr>
        <p:spPr>
          <a:xfrm>
            <a:off x="609600" y="311991"/>
            <a:ext cx="10972800" cy="634082"/>
          </a:xfrm>
          <a:prstGeom prst="rect">
            <a:avLst/>
          </a:prstGeom>
        </p:spPr>
        <p:txBody>
          <a:bodyPr/>
          <a:lstStyle>
            <a:lvl1pPr>
              <a:defRPr sz="2550" baseline="0">
                <a:solidFill>
                  <a:schemeClr val="bg1"/>
                </a:solidFill>
              </a:defRPr>
            </a:lvl1pPr>
          </a:lstStyle>
          <a:p>
            <a:r>
              <a:rPr lang="nl-NL"/>
              <a:t>Klik om de stijl te bewerken</a:t>
            </a:r>
            <a:endParaRPr lang="nl-BE"/>
          </a:p>
        </p:txBody>
      </p:sp>
    </p:spTree>
    <p:extLst>
      <p:ext uri="{BB962C8B-B14F-4D97-AF65-F5344CB8AC3E}">
        <p14:creationId xmlns:p14="http://schemas.microsoft.com/office/powerpoint/2010/main" val="12750395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5/9/22</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‹nr.›</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740197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18C0-6540-400C-BB51-353D5FD5CB00}"/>
              </a:ext>
            </a:extLst>
          </p:cNvPr>
          <p:cNvSpPr>
            <a:spLocks noGrp="1"/>
          </p:cNvSpPr>
          <p:nvPr>
            <p:ph type="title"/>
          </p:nvPr>
        </p:nvSpPr>
        <p:spPr>
          <a:xfrm>
            <a:off x="841248" y="448056"/>
            <a:ext cx="10515600" cy="4069080"/>
          </a:xfrm>
        </p:spPr>
        <p:txBody>
          <a:bodyPr anchor="b">
            <a:normAutofit/>
          </a:bodyPr>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AA81CD69-43B3-4FF7-AA41-30C36C957E65}"/>
              </a:ext>
            </a:extLst>
          </p:cNvPr>
          <p:cNvSpPr>
            <a:spLocks noGrp="1"/>
          </p:cNvSpPr>
          <p:nvPr>
            <p:ph type="body" idx="1"/>
          </p:nvPr>
        </p:nvSpPr>
        <p:spPr>
          <a:xfrm>
            <a:off x="841248" y="4983480"/>
            <a:ext cx="10515600" cy="1124712"/>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BF300D-5CBE-47E9-A193-E23C8314D0EA}"/>
              </a:ext>
            </a:extLst>
          </p:cNvPr>
          <p:cNvSpPr>
            <a:spLocks noGrp="1"/>
          </p:cNvSpPr>
          <p:nvPr>
            <p:ph type="dt" sz="half" idx="10"/>
          </p:nvPr>
        </p:nvSpPr>
        <p:spPr/>
        <p:txBody>
          <a:bodyPr/>
          <a:lstStyle/>
          <a:p>
            <a:fld id="{72345051-2045-45DA-935E-2E3CA1A69ADC}" type="datetimeFigureOut">
              <a:rPr lang="en-US" smtClean="0"/>
              <a:t>5/9/22</a:t>
            </a:fld>
            <a:endParaRPr lang="en-US"/>
          </a:p>
        </p:txBody>
      </p:sp>
      <p:sp>
        <p:nvSpPr>
          <p:cNvPr id="5" name="Footer Placeholder 4">
            <a:extLst>
              <a:ext uri="{FF2B5EF4-FFF2-40B4-BE49-F238E27FC236}">
                <a16:creationId xmlns:a16="http://schemas.microsoft.com/office/drawing/2014/main" id="{56E7DF3F-C51A-4DB1-9FCE-E3E0D8E925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269CF4-FAAB-44EF-A2A5-8352B4AA384F}"/>
              </a:ext>
            </a:extLst>
          </p:cNvPr>
          <p:cNvSpPr>
            <a:spLocks noGrp="1"/>
          </p:cNvSpPr>
          <p:nvPr>
            <p:ph type="sldNum" sz="quarter" idx="12"/>
          </p:nvPr>
        </p:nvSpPr>
        <p:spPr/>
        <p:txBody>
          <a:bodyPr/>
          <a:lstStyle/>
          <a:p>
            <a:fld id="{A7CD31F4-64FA-4BA0-9498-67783267A8C8}" type="slidenum">
              <a:rPr lang="en-US" smtClean="0"/>
              <a:t>‹nr.›</a:t>
            </a:fld>
            <a:endParaRPr lang="en-US"/>
          </a:p>
        </p:txBody>
      </p:sp>
      <p:sp>
        <p:nvSpPr>
          <p:cNvPr id="7" name="Rectangle 6" descr="Tag=AccentColor&#10;Flavor=Light&#10;Target=FillAndLine">
            <a:extLst>
              <a:ext uri="{FF2B5EF4-FFF2-40B4-BE49-F238E27FC236}">
                <a16:creationId xmlns:a16="http://schemas.microsoft.com/office/drawing/2014/main" id="{417A8947-4521-4FE1-8E44-27363435CE1B}"/>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6796331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E264-531D-49C1-A8AF-2B4C1D218F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B9A1B8-2F1B-46AA-858A-CFFF5AF7CEB0}"/>
              </a:ext>
            </a:extLst>
          </p:cNvPr>
          <p:cNvSpPr>
            <a:spLocks noGrp="1"/>
          </p:cNvSpPr>
          <p:nvPr>
            <p:ph sz="half" idx="1"/>
          </p:nvPr>
        </p:nvSpPr>
        <p:spPr>
          <a:xfrm>
            <a:off x="838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6B9631-18C0-43BD-8AF3-9137D6D4C234}"/>
              </a:ext>
            </a:extLst>
          </p:cNvPr>
          <p:cNvSpPr>
            <a:spLocks noGrp="1"/>
          </p:cNvSpPr>
          <p:nvPr>
            <p:ph sz="half" idx="2"/>
          </p:nvPr>
        </p:nvSpPr>
        <p:spPr>
          <a:xfrm>
            <a:off x="6172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032FCA-14C6-4497-9C27-3F58062442CE}"/>
              </a:ext>
            </a:extLst>
          </p:cNvPr>
          <p:cNvSpPr>
            <a:spLocks noGrp="1"/>
          </p:cNvSpPr>
          <p:nvPr>
            <p:ph type="dt" sz="half" idx="10"/>
          </p:nvPr>
        </p:nvSpPr>
        <p:spPr/>
        <p:txBody>
          <a:bodyPr/>
          <a:lstStyle/>
          <a:p>
            <a:fld id="{72345051-2045-45DA-935E-2E3CA1A69ADC}" type="datetimeFigureOut">
              <a:rPr lang="en-US" smtClean="0"/>
              <a:t>5/9/22</a:t>
            </a:fld>
            <a:endParaRPr lang="en-US"/>
          </a:p>
        </p:txBody>
      </p:sp>
      <p:sp>
        <p:nvSpPr>
          <p:cNvPr id="6" name="Footer Placeholder 5">
            <a:extLst>
              <a:ext uri="{FF2B5EF4-FFF2-40B4-BE49-F238E27FC236}">
                <a16:creationId xmlns:a16="http://schemas.microsoft.com/office/drawing/2014/main" id="{961E5057-693B-4E10-958E-0ABE79FEC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0CECB1-0A35-4C10-9D3D-FE4404283011}"/>
              </a:ext>
            </a:extLst>
          </p:cNvPr>
          <p:cNvSpPr>
            <a:spLocks noGrp="1"/>
          </p:cNvSpPr>
          <p:nvPr>
            <p:ph type="sldNum" sz="quarter" idx="12"/>
          </p:nvPr>
        </p:nvSpPr>
        <p:spPr/>
        <p:txBody>
          <a:bodyPr/>
          <a:lstStyle/>
          <a:p>
            <a:fld id="{A7CD31F4-64FA-4BA0-9498-67783267A8C8}" type="slidenum">
              <a:rPr lang="en-US" smtClean="0"/>
              <a:t>‹nr.›</a:t>
            </a:fld>
            <a:endParaRPr lang="en-US"/>
          </a:p>
        </p:txBody>
      </p:sp>
      <p:sp>
        <p:nvSpPr>
          <p:cNvPr id="9" name="Rectangle 8" descr="Tag=AccentColor&#10;Flavor=Light&#10;Target=FillAndLine">
            <a:extLst>
              <a:ext uri="{FF2B5EF4-FFF2-40B4-BE49-F238E27FC236}">
                <a16:creationId xmlns:a16="http://schemas.microsoft.com/office/drawing/2014/main" id="{2FAAC677-2D37-4F63-9C4B-711A2988EE0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0217365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p:nvPr>
        </p:nvSpPr>
        <p:spPr>
          <a:xfrm>
            <a:off x="839788" y="1938528"/>
            <a:ext cx="5157787"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839788" y="2926080"/>
            <a:ext cx="5157787"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p:nvPr>
        </p:nvSpPr>
        <p:spPr>
          <a:xfrm>
            <a:off x="6172200" y="1938528"/>
            <a:ext cx="5183188"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6172200" y="2926080"/>
            <a:ext cx="5183188"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fld id="{72345051-2045-45DA-935E-2E3CA1A69ADC}" type="datetimeFigureOut">
              <a:rPr lang="en-US" smtClean="0"/>
              <a:t>5/9/22</a:t>
            </a:fld>
            <a:endParaRPr lang="en-US"/>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A7CD31F4-64FA-4BA0-9498-67783267A8C8}" type="slidenum">
              <a:rPr lang="en-US" smtClean="0"/>
              <a:t>‹nr.›</a:t>
            </a:fld>
            <a:endParaRPr lang="en-US"/>
          </a:p>
        </p:txBody>
      </p:sp>
      <p:sp>
        <p:nvSpPr>
          <p:cNvPr id="11" name="Rectangle 10" descr="Tag=AccentColor&#10;Flavor=Light&#10;Target=FillAndLine">
            <a:extLst>
              <a:ext uri="{FF2B5EF4-FFF2-40B4-BE49-F238E27FC236}">
                <a16:creationId xmlns:a16="http://schemas.microsoft.com/office/drawing/2014/main" id="{F634C457-AEBF-47D7-9200-BAD05D138B1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81046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E9AC0-40CD-4451-BF00-5E2FC7B7451B}"/>
              </a:ext>
            </a:extLst>
          </p:cNvPr>
          <p:cNvSpPr>
            <a:spLocks noGrp="1"/>
          </p:cNvSpPr>
          <p:nvPr>
            <p:ph type="title"/>
          </p:nvPr>
        </p:nvSpPr>
        <p:spPr>
          <a:xfrm>
            <a:off x="2203704" y="1728216"/>
            <a:ext cx="7781544" cy="3392424"/>
          </a:xfrm>
        </p:spPr>
        <p:txBody>
          <a:bodyPr>
            <a:normAutofit/>
          </a:bodyPr>
          <a:lstStyle>
            <a:lvl1pPr algn="ctr">
              <a:defRPr sz="7800"/>
            </a:lvl1pPr>
          </a:lstStyle>
          <a:p>
            <a:r>
              <a:rPr lang="en-US"/>
              <a:t>Click to edit Master title style</a:t>
            </a:r>
          </a:p>
        </p:txBody>
      </p:sp>
      <p:sp>
        <p:nvSpPr>
          <p:cNvPr id="3" name="Date Placeholder 2">
            <a:extLst>
              <a:ext uri="{FF2B5EF4-FFF2-40B4-BE49-F238E27FC236}">
                <a16:creationId xmlns:a16="http://schemas.microsoft.com/office/drawing/2014/main" id="{C6FD9A32-9C83-452B-BC69-CC6E95D3C93C}"/>
              </a:ext>
            </a:extLst>
          </p:cNvPr>
          <p:cNvSpPr>
            <a:spLocks noGrp="1"/>
          </p:cNvSpPr>
          <p:nvPr>
            <p:ph type="dt" sz="half" idx="10"/>
          </p:nvPr>
        </p:nvSpPr>
        <p:spPr/>
        <p:txBody>
          <a:bodyPr/>
          <a:lstStyle/>
          <a:p>
            <a:fld id="{72345051-2045-45DA-935E-2E3CA1A69ADC}" type="datetimeFigureOut">
              <a:rPr lang="en-US" smtClean="0"/>
              <a:t>5/9/22</a:t>
            </a:fld>
            <a:endParaRPr lang="en-US"/>
          </a:p>
        </p:txBody>
      </p:sp>
      <p:sp>
        <p:nvSpPr>
          <p:cNvPr id="4" name="Footer Placeholder 3">
            <a:extLst>
              <a:ext uri="{FF2B5EF4-FFF2-40B4-BE49-F238E27FC236}">
                <a16:creationId xmlns:a16="http://schemas.microsoft.com/office/drawing/2014/main" id="{6B87B83E-E23E-42DE-876D-F55908A97D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1C03A8-D428-4010-B413-13B1E9922628}"/>
              </a:ext>
            </a:extLst>
          </p:cNvPr>
          <p:cNvSpPr>
            <a:spLocks noGrp="1"/>
          </p:cNvSpPr>
          <p:nvPr>
            <p:ph type="sldNum" sz="quarter" idx="12"/>
          </p:nvPr>
        </p:nvSpPr>
        <p:spPr/>
        <p:txBody>
          <a:bodyPr/>
          <a:lstStyle/>
          <a:p>
            <a:fld id="{A7CD31F4-64FA-4BA0-9498-67783267A8C8}" type="slidenum">
              <a:rPr lang="en-US" smtClean="0"/>
              <a:t>‹nr.›</a:t>
            </a:fld>
            <a:endParaRPr lang="en-US"/>
          </a:p>
        </p:txBody>
      </p:sp>
      <p:sp>
        <p:nvSpPr>
          <p:cNvPr id="6" name="Rectangle 6" descr="Tag=AccentColor&#10;Flavor=Light&#10;Target=FillAndLine">
            <a:extLst>
              <a:ext uri="{FF2B5EF4-FFF2-40B4-BE49-F238E27FC236}">
                <a16:creationId xmlns:a16="http://schemas.microsoft.com/office/drawing/2014/main" id="{17F03060-85EC-4182-8C18-C6EE0D373E4B}"/>
              </a:ext>
            </a:extLst>
          </p:cNvPr>
          <p:cNvSpPr/>
          <p:nvPr/>
        </p:nvSpPr>
        <p:spPr>
          <a:xfrm>
            <a:off x="3974206" y="5126892"/>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9295428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816A0-77C4-4A3F-87BD-A7321E3C84D2}"/>
              </a:ext>
            </a:extLst>
          </p:cNvPr>
          <p:cNvSpPr>
            <a:spLocks noGrp="1"/>
          </p:cNvSpPr>
          <p:nvPr>
            <p:ph type="dt" sz="half" idx="10"/>
          </p:nvPr>
        </p:nvSpPr>
        <p:spPr/>
        <p:txBody>
          <a:bodyPr/>
          <a:lstStyle/>
          <a:p>
            <a:fld id="{72345051-2045-45DA-935E-2E3CA1A69ADC}" type="datetimeFigureOut">
              <a:rPr lang="en-US" smtClean="0"/>
              <a:t>5/9/22</a:t>
            </a:fld>
            <a:endParaRPr lang="en-US"/>
          </a:p>
        </p:txBody>
      </p:sp>
      <p:sp>
        <p:nvSpPr>
          <p:cNvPr id="3" name="Footer Placeholder 2">
            <a:extLst>
              <a:ext uri="{FF2B5EF4-FFF2-40B4-BE49-F238E27FC236}">
                <a16:creationId xmlns:a16="http://schemas.microsoft.com/office/drawing/2014/main" id="{A5FC3464-F026-4C77-9441-55ECA5054D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7D9257-BADE-4D0B-AF0B-D09FE95FA078}"/>
              </a:ext>
            </a:extLst>
          </p:cNvPr>
          <p:cNvSpPr>
            <a:spLocks noGrp="1"/>
          </p:cNvSpPr>
          <p:nvPr>
            <p:ph type="sldNum" sz="quarter" idx="12"/>
          </p:nvPr>
        </p:nvSpPr>
        <p:spPr/>
        <p:txBody>
          <a:bodyPr/>
          <a:lstStyle/>
          <a:p>
            <a:fld id="{A7CD31F4-64FA-4BA0-9498-67783267A8C8}" type="slidenum">
              <a:rPr lang="en-US" smtClean="0"/>
              <a:t>‹nr.›</a:t>
            </a:fld>
            <a:endParaRPr lang="en-US"/>
          </a:p>
        </p:txBody>
      </p:sp>
    </p:spTree>
    <p:extLst>
      <p:ext uri="{BB962C8B-B14F-4D97-AF65-F5344CB8AC3E}">
        <p14:creationId xmlns:p14="http://schemas.microsoft.com/office/powerpoint/2010/main" val="2491973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C48E-F751-45A2-9010-208B81EDBE69}"/>
              </a:ext>
            </a:extLst>
          </p:cNvPr>
          <p:cNvSpPr>
            <a:spLocks noGrp="1"/>
          </p:cNvSpPr>
          <p:nvPr>
            <p:ph type="title"/>
          </p:nvPr>
        </p:nvSpPr>
        <p:spPr>
          <a:xfrm>
            <a:off x="839788" y="457200"/>
            <a:ext cx="3932237" cy="3429000"/>
          </a:xfrm>
        </p:spPr>
        <p:txBody>
          <a:bodyPr anchor="b">
            <a:normAutofit/>
          </a:bodyPr>
          <a:lstStyle>
            <a:lvl1pPr>
              <a:defRPr sz="6000"/>
            </a:lvl1pPr>
          </a:lstStyle>
          <a:p>
            <a:r>
              <a:rPr lang="en-US"/>
              <a:t>Click to edit Master title style</a:t>
            </a:r>
          </a:p>
        </p:txBody>
      </p:sp>
      <p:sp>
        <p:nvSpPr>
          <p:cNvPr id="3" name="Content Placeholder 2">
            <a:extLst>
              <a:ext uri="{FF2B5EF4-FFF2-40B4-BE49-F238E27FC236}">
                <a16:creationId xmlns:a16="http://schemas.microsoft.com/office/drawing/2014/main" id="{59D501F6-8430-4758-8636-74D68E990EC3}"/>
              </a:ext>
            </a:extLst>
          </p:cNvPr>
          <p:cNvSpPr>
            <a:spLocks noGrp="1"/>
          </p:cNvSpPr>
          <p:nvPr>
            <p:ph idx="1"/>
          </p:nvPr>
        </p:nvSpPr>
        <p:spPr>
          <a:xfrm>
            <a:off x="5303520" y="548640"/>
            <a:ext cx="6053328" cy="5431536"/>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79DC39-A29C-494C-98B6-999746C5F38A}"/>
              </a:ext>
            </a:extLst>
          </p:cNvPr>
          <p:cNvSpPr>
            <a:spLocks noGrp="1"/>
          </p:cNvSpPr>
          <p:nvPr>
            <p:ph type="body" sz="half" idx="2"/>
          </p:nvPr>
        </p:nvSpPr>
        <p:spPr>
          <a:xfrm>
            <a:off x="839788" y="3977640"/>
            <a:ext cx="3932237"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84C988-A6DB-469A-B8AA-31866F36E83D}"/>
              </a:ext>
            </a:extLst>
          </p:cNvPr>
          <p:cNvSpPr>
            <a:spLocks noGrp="1"/>
          </p:cNvSpPr>
          <p:nvPr>
            <p:ph type="dt" sz="half" idx="10"/>
          </p:nvPr>
        </p:nvSpPr>
        <p:spPr/>
        <p:txBody>
          <a:bodyPr/>
          <a:lstStyle/>
          <a:p>
            <a:fld id="{72345051-2045-45DA-935E-2E3CA1A69ADC}" type="datetimeFigureOut">
              <a:rPr lang="en-US" smtClean="0"/>
              <a:t>5/9/22</a:t>
            </a:fld>
            <a:endParaRPr lang="en-US"/>
          </a:p>
        </p:txBody>
      </p:sp>
      <p:sp>
        <p:nvSpPr>
          <p:cNvPr id="6" name="Footer Placeholder 5">
            <a:extLst>
              <a:ext uri="{FF2B5EF4-FFF2-40B4-BE49-F238E27FC236}">
                <a16:creationId xmlns:a16="http://schemas.microsoft.com/office/drawing/2014/main" id="{02BC39C3-81EB-4828-9AD3-2F1FAC521E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9376C-9810-49A5-BC9A-4E6A02175273}"/>
              </a:ext>
            </a:extLst>
          </p:cNvPr>
          <p:cNvSpPr>
            <a:spLocks noGrp="1"/>
          </p:cNvSpPr>
          <p:nvPr>
            <p:ph type="sldNum" sz="quarter" idx="12"/>
          </p:nvPr>
        </p:nvSpPr>
        <p:spPr/>
        <p:txBody>
          <a:bodyPr/>
          <a:lstStyle/>
          <a:p>
            <a:fld id="{A7CD31F4-64FA-4BA0-9498-67783267A8C8}" type="slidenum">
              <a:rPr lang="en-US" smtClean="0"/>
              <a:t>‹nr.›</a:t>
            </a:fld>
            <a:endParaRPr lang="en-US"/>
          </a:p>
        </p:txBody>
      </p:sp>
      <p:sp>
        <p:nvSpPr>
          <p:cNvPr id="8" name="Rectangle 6" descr="Tag=AccentColor&#10;Flavor=Light&#10;Target=FillAndLine">
            <a:extLst>
              <a:ext uri="{FF2B5EF4-FFF2-40B4-BE49-F238E27FC236}">
                <a16:creationId xmlns:a16="http://schemas.microsoft.com/office/drawing/2014/main" id="{B9F96F3A-E64D-4401-B02C-BCD5CAA97CFF}"/>
              </a:ext>
            </a:extLst>
          </p:cNvPr>
          <p:cNvSpPr/>
          <p:nvPr/>
        </p:nvSpPr>
        <p:spPr>
          <a:xfrm rot="5400000">
            <a:off x="2797492"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04999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7704-80BD-41B0-8395-41618EC3AFBC}"/>
              </a:ext>
            </a:extLst>
          </p:cNvPr>
          <p:cNvSpPr>
            <a:spLocks noGrp="1"/>
          </p:cNvSpPr>
          <p:nvPr>
            <p:ph type="title"/>
          </p:nvPr>
        </p:nvSpPr>
        <p:spPr>
          <a:xfrm>
            <a:off x="839788" y="457200"/>
            <a:ext cx="3931920" cy="3429000"/>
          </a:xfrm>
        </p:spPr>
        <p:txBody>
          <a:bodyPr anchor="b">
            <a:normAutofit/>
          </a:bodyPr>
          <a:lstStyle>
            <a:lvl1pPr>
              <a:defRPr sz="6000"/>
            </a:lvl1pPr>
          </a:lstStyle>
          <a:p>
            <a:r>
              <a:rPr lang="en-US"/>
              <a:t>Click to edit Master title style</a:t>
            </a:r>
          </a:p>
        </p:txBody>
      </p:sp>
      <p:sp>
        <p:nvSpPr>
          <p:cNvPr id="3" name="Picture Placeholder 2">
            <a:extLst>
              <a:ext uri="{FF2B5EF4-FFF2-40B4-BE49-F238E27FC236}">
                <a16:creationId xmlns:a16="http://schemas.microsoft.com/office/drawing/2014/main" id="{14DA4032-EC66-4974-BD30-898B60E4B562}"/>
              </a:ext>
            </a:extLst>
          </p:cNvPr>
          <p:cNvSpPr>
            <a:spLocks noGrp="1"/>
          </p:cNvSpPr>
          <p:nvPr>
            <p:ph type="pic" idx="1"/>
          </p:nvPr>
        </p:nvSpPr>
        <p:spPr>
          <a:xfrm>
            <a:off x="5303520" y="548640"/>
            <a:ext cx="6053328" cy="54315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21802D0-5574-4631-BA49-92362F8E40DC}"/>
              </a:ext>
            </a:extLst>
          </p:cNvPr>
          <p:cNvSpPr>
            <a:spLocks noGrp="1"/>
          </p:cNvSpPr>
          <p:nvPr>
            <p:ph type="body" sz="half" idx="2"/>
          </p:nvPr>
        </p:nvSpPr>
        <p:spPr>
          <a:xfrm>
            <a:off x="839788" y="3977640"/>
            <a:ext cx="3931920"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2C2F5B-DDDD-4E64-94A9-99E46F4B06A0}"/>
              </a:ext>
            </a:extLst>
          </p:cNvPr>
          <p:cNvSpPr>
            <a:spLocks noGrp="1"/>
          </p:cNvSpPr>
          <p:nvPr>
            <p:ph type="dt" sz="half" idx="10"/>
          </p:nvPr>
        </p:nvSpPr>
        <p:spPr/>
        <p:txBody>
          <a:bodyPr/>
          <a:lstStyle/>
          <a:p>
            <a:fld id="{72345051-2045-45DA-935E-2E3CA1A69ADC}" type="datetimeFigureOut">
              <a:rPr lang="en-US" smtClean="0"/>
              <a:t>5/9/22</a:t>
            </a:fld>
            <a:endParaRPr lang="en-US"/>
          </a:p>
        </p:txBody>
      </p:sp>
      <p:sp>
        <p:nvSpPr>
          <p:cNvPr id="6" name="Footer Placeholder 5">
            <a:extLst>
              <a:ext uri="{FF2B5EF4-FFF2-40B4-BE49-F238E27FC236}">
                <a16:creationId xmlns:a16="http://schemas.microsoft.com/office/drawing/2014/main" id="{D4FA8D36-8865-48E7-8249-ED729A5F7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0F98C3-0B62-4361-8408-A01F70807CDB}"/>
              </a:ext>
            </a:extLst>
          </p:cNvPr>
          <p:cNvSpPr>
            <a:spLocks noGrp="1"/>
          </p:cNvSpPr>
          <p:nvPr>
            <p:ph type="sldNum" sz="quarter" idx="12"/>
          </p:nvPr>
        </p:nvSpPr>
        <p:spPr/>
        <p:txBody>
          <a:bodyPr/>
          <a:lstStyle/>
          <a:p>
            <a:fld id="{A7CD31F4-64FA-4BA0-9498-67783267A8C8}" type="slidenum">
              <a:rPr lang="en-US" smtClean="0"/>
              <a:t>‹nr.›</a:t>
            </a:fld>
            <a:endParaRPr lang="en-US"/>
          </a:p>
        </p:txBody>
      </p:sp>
      <p:sp>
        <p:nvSpPr>
          <p:cNvPr id="8" name="Rectangle 6" descr="Tag=AccentColor&#10;Flavor=Light&#10;Target=FillAndLine">
            <a:extLst>
              <a:ext uri="{FF2B5EF4-FFF2-40B4-BE49-F238E27FC236}">
                <a16:creationId xmlns:a16="http://schemas.microsoft.com/office/drawing/2014/main" id="{FE511AB6-FEAF-4549-BA88-0764BD10B63D}"/>
              </a:ext>
            </a:extLst>
          </p:cNvPr>
          <p:cNvSpPr/>
          <p:nvPr/>
        </p:nvSpPr>
        <p:spPr>
          <a:xfrm rot="5400000">
            <a:off x="2798064"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88842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2345051-2045-45DA-935E-2E3CA1A69ADC}" type="datetimeFigureOut">
              <a:rPr lang="en-US" smtClean="0"/>
              <a:t>5/9/22</a:t>
            </a:fld>
            <a:endParaRPr lang="en-US"/>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7CD31F4-64FA-4BA0-9498-67783267A8C8}" type="slidenum">
              <a:rPr lang="en-US" smtClean="0"/>
              <a:t>‹nr.›</a:t>
            </a:fld>
            <a:endParaRPr lang="en-US"/>
          </a:p>
        </p:txBody>
      </p:sp>
    </p:spTree>
    <p:extLst>
      <p:ext uri="{BB962C8B-B14F-4D97-AF65-F5344CB8AC3E}">
        <p14:creationId xmlns:p14="http://schemas.microsoft.com/office/powerpoint/2010/main" val="1425633645"/>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74" r:id="rId6"/>
    <p:sldLayoutId id="2147483769" r:id="rId7"/>
    <p:sldLayoutId id="2147483770" r:id="rId8"/>
    <p:sldLayoutId id="2147483771" r:id="rId9"/>
    <p:sldLayoutId id="2147483773" r:id="rId10"/>
    <p:sldLayoutId id="2147483772" r:id="rId11"/>
    <p:sldLayoutId id="2147483776" r:id="rId12"/>
    <p:sldLayoutId id="2147483777" r:id="rId13"/>
    <p:sldLayoutId id="2147483778" r:id="rId14"/>
  </p:sldLayoutIdLst>
  <p:txStyles>
    <p:titleStyle>
      <a:lvl1pPr algn="l" defTabSz="914400" rtl="0" eaLnBrk="1" latinLnBrk="0" hangingPunct="1">
        <a:lnSpc>
          <a:spcPct val="100000"/>
        </a:lnSpc>
        <a:spcBef>
          <a:spcPct val="0"/>
        </a:spcBef>
        <a:buNone/>
        <a:defRPr sz="5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openxmlformats.org/officeDocument/2006/relationships/image" Target="../media/image4.gif"/><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diagramData" Target="../diagrams/data9.xml"/><Relationship Id="rId13" Type="http://schemas.openxmlformats.org/officeDocument/2006/relationships/image" Target="../media/image6.jpeg"/><Relationship Id="rId3" Type="http://schemas.openxmlformats.org/officeDocument/2006/relationships/diagramData" Target="../diagrams/data8.xml"/><Relationship Id="rId7" Type="http://schemas.microsoft.com/office/2007/relationships/diagramDrawing" Target="../diagrams/drawing8.xml"/><Relationship Id="rId12" Type="http://schemas.microsoft.com/office/2007/relationships/diagramDrawing" Target="../diagrams/drawing9.xml"/><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diagramColors" Target="../diagrams/colors8.xml"/><Relationship Id="rId11" Type="http://schemas.openxmlformats.org/officeDocument/2006/relationships/diagramColors" Target="../diagrams/colors9.xml"/><Relationship Id="rId5" Type="http://schemas.openxmlformats.org/officeDocument/2006/relationships/diagramQuickStyle" Target="../diagrams/quickStyle8.xml"/><Relationship Id="rId10" Type="http://schemas.openxmlformats.org/officeDocument/2006/relationships/diagramQuickStyle" Target="../diagrams/quickStyle9.xml"/><Relationship Id="rId4" Type="http://schemas.openxmlformats.org/officeDocument/2006/relationships/diagramLayout" Target="../diagrams/layout8.xml"/><Relationship Id="rId9" Type="http://schemas.openxmlformats.org/officeDocument/2006/relationships/diagramLayout" Target="../diagrams/layout9.xml"/></Relationships>
</file>

<file path=ppt/slides/_rels/slide22.xml.rels><?xml version="1.0" encoding="UTF-8" standalone="yes"?>
<Relationships xmlns="http://schemas.openxmlformats.org/package/2006/relationships"><Relationship Id="rId8" Type="http://schemas.openxmlformats.org/officeDocument/2006/relationships/diagramData" Target="../diagrams/data11.xml"/><Relationship Id="rId13" Type="http://schemas.openxmlformats.org/officeDocument/2006/relationships/image" Target="../media/image6.jpeg"/><Relationship Id="rId3" Type="http://schemas.openxmlformats.org/officeDocument/2006/relationships/diagramData" Target="../diagrams/data10.xml"/><Relationship Id="rId7" Type="http://schemas.microsoft.com/office/2007/relationships/diagramDrawing" Target="../diagrams/drawing10.xml"/><Relationship Id="rId12" Type="http://schemas.microsoft.com/office/2007/relationships/diagramDrawing" Target="../diagrams/drawing11.xml"/><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diagramColors" Target="../diagrams/colors10.xml"/><Relationship Id="rId11" Type="http://schemas.openxmlformats.org/officeDocument/2006/relationships/diagramColors" Target="../diagrams/colors11.xml"/><Relationship Id="rId5" Type="http://schemas.openxmlformats.org/officeDocument/2006/relationships/diagramQuickStyle" Target="../diagrams/quickStyle10.xml"/><Relationship Id="rId10" Type="http://schemas.openxmlformats.org/officeDocument/2006/relationships/diagramQuickStyle" Target="../diagrams/quickStyle11.xml"/><Relationship Id="rId4" Type="http://schemas.openxmlformats.org/officeDocument/2006/relationships/diagramLayout" Target="../diagrams/layout10.xml"/><Relationship Id="rId9" Type="http://schemas.openxmlformats.org/officeDocument/2006/relationships/diagramLayout" Target="../diagrams/layout11.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1.xml"/><Relationship Id="rId7" Type="http://schemas.openxmlformats.org/officeDocument/2006/relationships/diagramColors" Target="../diagrams/colors2.xml"/><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CFA5B9DB-0BF9-4260-A97B-936524F96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3" descr="Personen die op een grasveld zitten en genieten van de zon">
            <a:extLst>
              <a:ext uri="{FF2B5EF4-FFF2-40B4-BE49-F238E27FC236}">
                <a16:creationId xmlns:a16="http://schemas.microsoft.com/office/drawing/2014/main" id="{C0B5D481-A25A-485B-A915-28B70C338ADA}"/>
              </a:ext>
            </a:extLst>
          </p:cNvPr>
          <p:cNvPicPr>
            <a:picLocks noChangeAspect="1"/>
          </p:cNvPicPr>
          <p:nvPr/>
        </p:nvPicPr>
        <p:blipFill rotWithShape="1">
          <a:blip r:embed="rId2">
            <a:alphaModFix amt="50000"/>
          </a:blip>
          <a:srcRect t="15730"/>
          <a:stretch/>
        </p:blipFill>
        <p:spPr>
          <a:xfrm>
            <a:off x="20" y="10"/>
            <a:ext cx="12191979" cy="6857990"/>
          </a:xfrm>
          <a:prstGeom prst="rect">
            <a:avLst/>
          </a:prstGeom>
        </p:spPr>
      </p:pic>
      <p:sp>
        <p:nvSpPr>
          <p:cNvPr id="20" name="Freeform: Shape 19">
            <a:extLst>
              <a:ext uri="{FF2B5EF4-FFF2-40B4-BE49-F238E27FC236}">
                <a16:creationId xmlns:a16="http://schemas.microsoft.com/office/drawing/2014/main" id="{59824785-89B4-4433-955A-F2C847B153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859" y="614291"/>
            <a:ext cx="10577516" cy="5566372"/>
          </a:xfrm>
          <a:custGeom>
            <a:avLst/>
            <a:gdLst>
              <a:gd name="connsiteX0" fmla="*/ 2871593 w 10577516"/>
              <a:gd name="connsiteY0" fmla="*/ 5218333 h 5566372"/>
              <a:gd name="connsiteX1" fmla="*/ 3890441 w 10577516"/>
              <a:gd name="connsiteY1" fmla="*/ 5441298 h 5566372"/>
              <a:gd name="connsiteX2" fmla="*/ 4931282 w 10577516"/>
              <a:gd name="connsiteY2" fmla="*/ 5506891 h 5566372"/>
              <a:gd name="connsiteX3" fmla="*/ 2871593 w 10577516"/>
              <a:gd name="connsiteY3" fmla="*/ 5218333 h 5566372"/>
              <a:gd name="connsiteX4" fmla="*/ 4720395 w 10577516"/>
              <a:gd name="connsiteY4" fmla="*/ 128662 h 5566372"/>
              <a:gd name="connsiteX5" fmla="*/ 3554723 w 10577516"/>
              <a:gd name="connsiteY5" fmla="*/ 250059 h 5566372"/>
              <a:gd name="connsiteX6" fmla="*/ 2497230 w 10577516"/>
              <a:gd name="connsiteY6" fmla="*/ 530354 h 5566372"/>
              <a:gd name="connsiteX7" fmla="*/ 2960194 w 10577516"/>
              <a:gd name="connsiteY7" fmla="*/ 403237 h 5566372"/>
              <a:gd name="connsiteX8" fmla="*/ 3980314 w 10577516"/>
              <a:gd name="connsiteY8" fmla="*/ 212560 h 5566372"/>
              <a:gd name="connsiteX9" fmla="*/ 4677428 w 10577516"/>
              <a:gd name="connsiteY9" fmla="*/ 139593 h 5566372"/>
              <a:gd name="connsiteX10" fmla="*/ 4760675 w 10577516"/>
              <a:gd name="connsiteY10" fmla="*/ 134906 h 5566372"/>
              <a:gd name="connsiteX11" fmla="*/ 4792997 w 10577516"/>
              <a:gd name="connsiteY11" fmla="*/ 130123 h 5566372"/>
              <a:gd name="connsiteX12" fmla="*/ 4798006 w 10577516"/>
              <a:gd name="connsiteY12" fmla="*/ 130828 h 5566372"/>
              <a:gd name="connsiteX13" fmla="*/ 4798006 w 10577516"/>
              <a:gd name="connsiteY13" fmla="*/ 129381 h 5566372"/>
              <a:gd name="connsiteX14" fmla="*/ 4792997 w 10577516"/>
              <a:gd name="connsiteY14" fmla="*/ 130123 h 5566372"/>
              <a:gd name="connsiteX15" fmla="*/ 4788863 w 10577516"/>
              <a:gd name="connsiteY15" fmla="*/ 129541 h 5566372"/>
              <a:gd name="connsiteX16" fmla="*/ 4720395 w 10577516"/>
              <a:gd name="connsiteY16" fmla="*/ 128662 h 5566372"/>
              <a:gd name="connsiteX17" fmla="*/ 6438297 w 10577516"/>
              <a:gd name="connsiteY17" fmla="*/ 19 h 5566372"/>
              <a:gd name="connsiteX18" fmla="*/ 7523724 w 10577516"/>
              <a:gd name="connsiteY18" fmla="*/ 104129 h 5566372"/>
              <a:gd name="connsiteX19" fmla="*/ 8525668 w 10577516"/>
              <a:gd name="connsiteY19" fmla="*/ 421922 h 5566372"/>
              <a:gd name="connsiteX20" fmla="*/ 9518204 w 10577516"/>
              <a:gd name="connsiteY20" fmla="*/ 1055605 h 5566372"/>
              <a:gd name="connsiteX21" fmla="*/ 10008242 w 10577516"/>
              <a:gd name="connsiteY21" fmla="*/ 1589500 h 5566372"/>
              <a:gd name="connsiteX22" fmla="*/ 10325274 w 10577516"/>
              <a:gd name="connsiteY22" fmla="*/ 2051574 h 5566372"/>
              <a:gd name="connsiteX23" fmla="*/ 10565908 w 10577516"/>
              <a:gd name="connsiteY23" fmla="*/ 2649028 h 5566372"/>
              <a:gd name="connsiteX24" fmla="*/ 10542137 w 10577516"/>
              <a:gd name="connsiteY24" fmla="*/ 2966823 h 5566372"/>
              <a:gd name="connsiteX25" fmla="*/ 10513789 w 10577516"/>
              <a:gd name="connsiteY25" fmla="*/ 3066355 h 5566372"/>
              <a:gd name="connsiteX26" fmla="*/ 10417308 w 10577516"/>
              <a:gd name="connsiteY26" fmla="*/ 3369150 h 5566372"/>
              <a:gd name="connsiteX27" fmla="*/ 9794430 w 10577516"/>
              <a:gd name="connsiteY27" fmla="*/ 4220840 h 5566372"/>
              <a:gd name="connsiteX28" fmla="*/ 8719522 w 10577516"/>
              <a:gd name="connsiteY28" fmla="*/ 4888463 h 5566372"/>
              <a:gd name="connsiteX29" fmla="*/ 7693808 w 10577516"/>
              <a:gd name="connsiteY29" fmla="*/ 5234223 h 5566372"/>
              <a:gd name="connsiteX30" fmla="*/ 7092669 w 10577516"/>
              <a:gd name="connsiteY30" fmla="*/ 5363248 h 5566372"/>
              <a:gd name="connsiteX31" fmla="*/ 6240978 w 10577516"/>
              <a:gd name="connsiteY31" fmla="*/ 5507272 h 5566372"/>
              <a:gd name="connsiteX32" fmla="*/ 5462508 w 10577516"/>
              <a:gd name="connsiteY32" fmla="*/ 5559010 h 5566372"/>
              <a:gd name="connsiteX33" fmla="*/ 4386329 w 10577516"/>
              <a:gd name="connsiteY33" fmla="*/ 5548839 h 5566372"/>
              <a:gd name="connsiteX34" fmla="*/ 3501461 w 10577516"/>
              <a:gd name="connsiteY34" fmla="*/ 5432782 h 5566372"/>
              <a:gd name="connsiteX35" fmla="*/ 2624348 w 10577516"/>
              <a:gd name="connsiteY35" fmla="*/ 5200409 h 5566372"/>
              <a:gd name="connsiteX36" fmla="*/ 2221385 w 10577516"/>
              <a:gd name="connsiteY36" fmla="*/ 5053589 h 5566372"/>
              <a:gd name="connsiteX37" fmla="*/ 1173934 w 10577516"/>
              <a:gd name="connsiteY37" fmla="*/ 4636388 h 5566372"/>
              <a:gd name="connsiteX38" fmla="*/ 438176 w 10577516"/>
              <a:gd name="connsiteY38" fmla="*/ 4080883 h 5566372"/>
              <a:gd name="connsiteX39" fmla="*/ 18687 w 10577516"/>
              <a:gd name="connsiteY39" fmla="*/ 2942161 h 5566372"/>
              <a:gd name="connsiteX40" fmla="*/ 0 w 10577516"/>
              <a:gd name="connsiteY40" fmla="*/ 2832713 h 5566372"/>
              <a:gd name="connsiteX41" fmla="*/ 0 w 10577516"/>
              <a:gd name="connsiteY41" fmla="*/ 2747290 h 5566372"/>
              <a:gd name="connsiteX42" fmla="*/ 14746 w 10577516"/>
              <a:gd name="connsiteY42" fmla="*/ 2661993 h 5566372"/>
              <a:gd name="connsiteX43" fmla="*/ 292753 w 10577516"/>
              <a:gd name="connsiteY43" fmla="*/ 1968947 h 5566372"/>
              <a:gd name="connsiteX44" fmla="*/ 923893 w 10577516"/>
              <a:gd name="connsiteY44" fmla="*/ 1299417 h 5566372"/>
              <a:gd name="connsiteX45" fmla="*/ 2035538 w 10577516"/>
              <a:gd name="connsiteY45" fmla="*/ 648828 h 5566372"/>
              <a:gd name="connsiteX46" fmla="*/ 3545571 w 10577516"/>
              <a:gd name="connsiteY46" fmla="*/ 196289 h 5566372"/>
              <a:gd name="connsiteX47" fmla="*/ 5211705 w 10577516"/>
              <a:gd name="connsiteY47" fmla="*/ 78323 h 5566372"/>
              <a:gd name="connsiteX48" fmla="*/ 5467720 w 10577516"/>
              <a:gd name="connsiteY48" fmla="*/ 77052 h 5566372"/>
              <a:gd name="connsiteX49" fmla="*/ 6073564 w 10577516"/>
              <a:gd name="connsiteY49" fmla="*/ 11840 h 5566372"/>
              <a:gd name="connsiteX50" fmla="*/ 6438297 w 10577516"/>
              <a:gd name="connsiteY50" fmla="*/ 19 h 556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77516" h="5566372">
                <a:moveTo>
                  <a:pt x="2871593" y="5218333"/>
                </a:moveTo>
                <a:cubicBezTo>
                  <a:pt x="2990956" y="5269180"/>
                  <a:pt x="3517223" y="5383586"/>
                  <a:pt x="3890441" y="5441298"/>
                </a:cubicBezTo>
                <a:cubicBezTo>
                  <a:pt x="4162855" y="5483248"/>
                  <a:pt x="4828063" y="5526341"/>
                  <a:pt x="4931282" y="5506891"/>
                </a:cubicBezTo>
                <a:cubicBezTo>
                  <a:pt x="4236330" y="5449560"/>
                  <a:pt x="3552816" y="5364900"/>
                  <a:pt x="2871593" y="5218333"/>
                </a:cubicBezTo>
                <a:close/>
                <a:moveTo>
                  <a:pt x="4720395" y="128662"/>
                </a:moveTo>
                <a:cubicBezTo>
                  <a:pt x="4329266" y="138551"/>
                  <a:pt x="3939509" y="179153"/>
                  <a:pt x="3554723" y="250059"/>
                </a:cubicBezTo>
                <a:cubicBezTo>
                  <a:pt x="3195336" y="315207"/>
                  <a:pt x="2841707" y="408943"/>
                  <a:pt x="2497230" y="530354"/>
                </a:cubicBezTo>
                <a:cubicBezTo>
                  <a:pt x="2650917" y="485354"/>
                  <a:pt x="2804728" y="441372"/>
                  <a:pt x="2960194" y="403237"/>
                </a:cubicBezTo>
                <a:cubicBezTo>
                  <a:pt x="3296586" y="321538"/>
                  <a:pt x="3637121" y="257890"/>
                  <a:pt x="3980314" y="212560"/>
                </a:cubicBezTo>
                <a:cubicBezTo>
                  <a:pt x="4212050" y="181797"/>
                  <a:pt x="4444422" y="158280"/>
                  <a:pt x="4677428" y="139593"/>
                </a:cubicBezTo>
                <a:cubicBezTo>
                  <a:pt x="4704949" y="137369"/>
                  <a:pt x="4732915" y="137369"/>
                  <a:pt x="4760675" y="134906"/>
                </a:cubicBezTo>
                <a:lnTo>
                  <a:pt x="4792997" y="130123"/>
                </a:lnTo>
                <a:lnTo>
                  <a:pt x="4798006" y="130828"/>
                </a:lnTo>
                <a:lnTo>
                  <a:pt x="4798006" y="129381"/>
                </a:lnTo>
                <a:lnTo>
                  <a:pt x="4792997" y="130123"/>
                </a:lnTo>
                <a:lnTo>
                  <a:pt x="4788863" y="129541"/>
                </a:lnTo>
                <a:cubicBezTo>
                  <a:pt x="4766106" y="127801"/>
                  <a:pt x="4743237" y="127505"/>
                  <a:pt x="4720395" y="128662"/>
                </a:cubicBezTo>
                <a:close/>
                <a:moveTo>
                  <a:pt x="6438297" y="19"/>
                </a:moveTo>
                <a:cubicBezTo>
                  <a:pt x="6802322" y="-887"/>
                  <a:pt x="7164203" y="31671"/>
                  <a:pt x="7523724" y="104129"/>
                </a:cubicBezTo>
                <a:cubicBezTo>
                  <a:pt x="7868594" y="172060"/>
                  <a:pt x="8204694" y="278661"/>
                  <a:pt x="8525668" y="421922"/>
                </a:cubicBezTo>
                <a:cubicBezTo>
                  <a:pt x="8886414" y="582180"/>
                  <a:pt x="9221001" y="795802"/>
                  <a:pt x="9518204" y="1055605"/>
                </a:cubicBezTo>
                <a:cubicBezTo>
                  <a:pt x="9701176" y="1214502"/>
                  <a:pt x="9865578" y="1393612"/>
                  <a:pt x="10008242" y="1589500"/>
                </a:cubicBezTo>
                <a:cubicBezTo>
                  <a:pt x="10117308" y="1741190"/>
                  <a:pt x="10222982" y="1895218"/>
                  <a:pt x="10325274" y="2051574"/>
                </a:cubicBezTo>
                <a:cubicBezTo>
                  <a:pt x="10446215" y="2231789"/>
                  <a:pt x="10528180" y="2435291"/>
                  <a:pt x="10565908" y="2649028"/>
                </a:cubicBezTo>
                <a:cubicBezTo>
                  <a:pt x="10584595" y="2757459"/>
                  <a:pt x="10583451" y="2862839"/>
                  <a:pt x="10542137" y="2966823"/>
                </a:cubicBezTo>
                <a:cubicBezTo>
                  <a:pt x="10530023" y="2999186"/>
                  <a:pt x="10520540" y="3032466"/>
                  <a:pt x="10513789" y="3066355"/>
                </a:cubicBezTo>
                <a:cubicBezTo>
                  <a:pt x="10490298" y="3169843"/>
                  <a:pt x="10458023" y="3271142"/>
                  <a:pt x="10417308" y="3369150"/>
                </a:cubicBezTo>
                <a:cubicBezTo>
                  <a:pt x="10279257" y="3703851"/>
                  <a:pt x="10062140" y="3980714"/>
                  <a:pt x="9794430" y="4220840"/>
                </a:cubicBezTo>
                <a:cubicBezTo>
                  <a:pt x="9475364" y="4506346"/>
                  <a:pt x="9109391" y="4716599"/>
                  <a:pt x="8719522" y="4888463"/>
                </a:cubicBezTo>
                <a:cubicBezTo>
                  <a:pt x="8388126" y="5034394"/>
                  <a:pt x="8044526" y="5145368"/>
                  <a:pt x="7693808" y="5234223"/>
                </a:cubicBezTo>
                <a:cubicBezTo>
                  <a:pt x="7495123" y="5285070"/>
                  <a:pt x="7294022" y="5324223"/>
                  <a:pt x="7092669" y="5363248"/>
                </a:cubicBezTo>
                <a:cubicBezTo>
                  <a:pt x="6809577" y="5418035"/>
                  <a:pt x="6527120" y="5474730"/>
                  <a:pt x="6240978" y="5507272"/>
                </a:cubicBezTo>
                <a:cubicBezTo>
                  <a:pt x="5982166" y="5536509"/>
                  <a:pt x="5722845" y="5554814"/>
                  <a:pt x="5462508" y="5559010"/>
                </a:cubicBezTo>
                <a:cubicBezTo>
                  <a:pt x="5103782" y="5564730"/>
                  <a:pt x="4744928" y="5576298"/>
                  <a:pt x="4386329" y="5548839"/>
                </a:cubicBezTo>
                <a:cubicBezTo>
                  <a:pt x="4089394" y="5527103"/>
                  <a:pt x="3793960" y="5488344"/>
                  <a:pt x="3501461" y="5432782"/>
                </a:cubicBezTo>
                <a:cubicBezTo>
                  <a:pt x="3204247" y="5374930"/>
                  <a:pt x="2911229" y="5297299"/>
                  <a:pt x="2624348" y="5200409"/>
                </a:cubicBezTo>
                <a:cubicBezTo>
                  <a:pt x="2488841" y="5154775"/>
                  <a:pt x="2358417" y="5094775"/>
                  <a:pt x="2221385" y="5053589"/>
                </a:cubicBezTo>
                <a:cubicBezTo>
                  <a:pt x="1859988" y="4945157"/>
                  <a:pt x="1506856" y="4815878"/>
                  <a:pt x="1173934" y="4636388"/>
                </a:cubicBezTo>
                <a:cubicBezTo>
                  <a:pt x="900250" y="4488931"/>
                  <a:pt x="647539" y="4313508"/>
                  <a:pt x="438176" y="4080883"/>
                </a:cubicBezTo>
                <a:cubicBezTo>
                  <a:pt x="146695" y="3757114"/>
                  <a:pt x="3178" y="3378811"/>
                  <a:pt x="18687" y="2942161"/>
                </a:cubicBezTo>
                <a:cubicBezTo>
                  <a:pt x="19582" y="2904814"/>
                  <a:pt x="13236" y="2867645"/>
                  <a:pt x="0" y="2832713"/>
                </a:cubicBezTo>
                <a:lnTo>
                  <a:pt x="0" y="2747290"/>
                </a:lnTo>
                <a:cubicBezTo>
                  <a:pt x="13474" y="2720341"/>
                  <a:pt x="10296" y="2690468"/>
                  <a:pt x="14746" y="2661993"/>
                </a:cubicBezTo>
                <a:cubicBezTo>
                  <a:pt x="54533" y="2409665"/>
                  <a:pt x="152923" y="2181106"/>
                  <a:pt x="292753" y="1968947"/>
                </a:cubicBezTo>
                <a:cubicBezTo>
                  <a:pt x="464108" y="1708991"/>
                  <a:pt x="680970" y="1491747"/>
                  <a:pt x="923893" y="1299417"/>
                </a:cubicBezTo>
                <a:cubicBezTo>
                  <a:pt x="1263678" y="1030182"/>
                  <a:pt x="1638930" y="820945"/>
                  <a:pt x="2035538" y="648828"/>
                </a:cubicBezTo>
                <a:cubicBezTo>
                  <a:pt x="2521001" y="438575"/>
                  <a:pt x="3025660" y="291755"/>
                  <a:pt x="3545571" y="196289"/>
                </a:cubicBezTo>
                <a:cubicBezTo>
                  <a:pt x="4094899" y="95674"/>
                  <a:pt x="4653670" y="56116"/>
                  <a:pt x="5211705" y="78323"/>
                </a:cubicBezTo>
                <a:cubicBezTo>
                  <a:pt x="5297128" y="81756"/>
                  <a:pt x="5383313" y="88620"/>
                  <a:pt x="5467720" y="77052"/>
                </a:cubicBezTo>
                <a:cubicBezTo>
                  <a:pt x="5669076" y="49467"/>
                  <a:pt x="5870557" y="24299"/>
                  <a:pt x="6073564" y="11840"/>
                </a:cubicBezTo>
                <a:cubicBezTo>
                  <a:pt x="6195374" y="4340"/>
                  <a:pt x="6316955" y="320"/>
                  <a:pt x="6438297" y="19"/>
                </a:cubicBezTo>
                <a:close/>
              </a:path>
            </a:pathLst>
          </a:custGeom>
          <a:solidFill>
            <a:srgbClr val="EFB65E"/>
          </a:solidFill>
          <a:ln w="9525" cap="flat">
            <a:noFill/>
            <a:prstDash val="solid"/>
            <a:miter/>
          </a:ln>
        </p:spPr>
        <p:txBody>
          <a:bodyPr rtlCol="0" anchor="ctr"/>
          <a:lstStyle/>
          <a:p>
            <a:endParaRPr lang="en-US"/>
          </a:p>
        </p:txBody>
      </p:sp>
      <p:sp>
        <p:nvSpPr>
          <p:cNvPr id="2" name="Titel 1">
            <a:extLst>
              <a:ext uri="{FF2B5EF4-FFF2-40B4-BE49-F238E27FC236}">
                <a16:creationId xmlns:a16="http://schemas.microsoft.com/office/drawing/2014/main" id="{FDB9E13E-EDEA-0746-A845-E4326D5190AD}"/>
              </a:ext>
            </a:extLst>
          </p:cNvPr>
          <p:cNvSpPr>
            <a:spLocks noGrp="1"/>
          </p:cNvSpPr>
          <p:nvPr>
            <p:ph type="ctrTitle"/>
          </p:nvPr>
        </p:nvSpPr>
        <p:spPr>
          <a:xfrm>
            <a:off x="2066924" y="1731762"/>
            <a:ext cx="8361865" cy="2453841"/>
          </a:xfrm>
        </p:spPr>
        <p:txBody>
          <a:bodyPr/>
          <a:lstStyle/>
          <a:p>
            <a:pPr algn="ctr"/>
            <a:r>
              <a:rPr lang="nl-BE" sz="8800"/>
              <a:t>Overgang van BaO naar SO</a:t>
            </a:r>
          </a:p>
        </p:txBody>
      </p:sp>
      <p:sp>
        <p:nvSpPr>
          <p:cNvPr id="3" name="Ondertitel 2">
            <a:extLst>
              <a:ext uri="{FF2B5EF4-FFF2-40B4-BE49-F238E27FC236}">
                <a16:creationId xmlns:a16="http://schemas.microsoft.com/office/drawing/2014/main" id="{2CE11427-C17E-C745-8279-B9874C08DF15}"/>
              </a:ext>
            </a:extLst>
          </p:cNvPr>
          <p:cNvSpPr>
            <a:spLocks noGrp="1"/>
          </p:cNvSpPr>
          <p:nvPr>
            <p:ph type="subTitle" idx="1"/>
          </p:nvPr>
        </p:nvSpPr>
        <p:spPr>
          <a:xfrm>
            <a:off x="3228975" y="4599432"/>
            <a:ext cx="5734051" cy="934593"/>
          </a:xfrm>
        </p:spPr>
        <p:txBody>
          <a:bodyPr/>
          <a:lstStyle/>
          <a:p>
            <a:pPr algn="ctr"/>
            <a:r>
              <a:rPr lang="nl-BE" sz="3200"/>
              <a:t>CLB Pieter Breughel</a:t>
            </a:r>
          </a:p>
        </p:txBody>
      </p:sp>
      <p:sp>
        <p:nvSpPr>
          <p:cNvPr id="22" name="Rectangle 6">
            <a:extLst>
              <a:ext uri="{FF2B5EF4-FFF2-40B4-BE49-F238E27FC236}">
                <a16:creationId xmlns:a16="http://schemas.microsoft.com/office/drawing/2014/main" id="{CB2E64D6-3AEB-4AFF-9475-E210F85E0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41942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2533113"/>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ctr"/>
            <a:endParaRPr lang="nl-BE" sz="3200" dirty="0">
              <a:solidFill>
                <a:srgbClr val="008D36"/>
              </a:solidFill>
            </a:endParaRPr>
          </a:p>
        </p:txBody>
      </p:sp>
      <p:graphicFrame>
        <p:nvGraphicFramePr>
          <p:cNvPr id="3" name="Diagram 2"/>
          <p:cNvGraphicFramePr/>
          <p:nvPr>
            <p:extLst>
              <p:ext uri="{D42A27DB-BD31-4B8C-83A1-F6EECF244321}">
                <p14:modId xmlns:p14="http://schemas.microsoft.com/office/powerpoint/2010/main" val="3082083672"/>
              </p:ext>
            </p:extLst>
          </p:nvPr>
        </p:nvGraphicFramePr>
        <p:xfrm>
          <a:off x="1478500" y="1690688"/>
          <a:ext cx="9231952" cy="44476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el 1">
            <a:extLst>
              <a:ext uri="{FF2B5EF4-FFF2-40B4-BE49-F238E27FC236}">
                <a16:creationId xmlns:a16="http://schemas.microsoft.com/office/drawing/2014/main" id="{EF82179A-596F-6F48-976D-34365C6A0C3C}"/>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i="0" kern="1200">
                <a:solidFill>
                  <a:schemeClr val="tx1"/>
                </a:solidFill>
                <a:latin typeface="+mj-lt"/>
                <a:ea typeface="+mj-ea"/>
                <a:cs typeface="+mj-cs"/>
              </a:defRPr>
            </a:lvl1pPr>
          </a:lstStyle>
          <a:p>
            <a:r>
              <a:rPr lang="nl-NL" dirty="0"/>
              <a:t>Het 1</a:t>
            </a:r>
            <a:r>
              <a:rPr lang="nl-NL" baseline="30000" dirty="0"/>
              <a:t>e</a:t>
            </a:r>
            <a:r>
              <a:rPr lang="nl-NL" dirty="0"/>
              <a:t> leerjaar A</a:t>
            </a:r>
            <a:endParaRPr lang="nl-BE" dirty="0"/>
          </a:p>
        </p:txBody>
      </p:sp>
    </p:spTree>
    <p:extLst>
      <p:ext uri="{BB962C8B-B14F-4D97-AF65-F5344CB8AC3E}">
        <p14:creationId xmlns:p14="http://schemas.microsoft.com/office/powerpoint/2010/main" val="1928422823"/>
      </p:ext>
    </p:extLst>
  </p:cSld>
  <p:clrMapOvr>
    <a:masterClrMapping/>
  </p:clrMapOvr>
  <mc:AlternateContent xmlns:mc="http://schemas.openxmlformats.org/markup-compatibility/2006" xmlns:p14="http://schemas.microsoft.com/office/powerpoint/2010/main">
    <mc:Choice Requires="p14">
      <p:transition spd="med" p14:dur="700" advTm="103841">
        <p:fade/>
      </p:transition>
    </mc:Choice>
    <mc:Fallback xmlns="">
      <p:transition spd="med" advTm="103841">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ctr"/>
            <a:r>
              <a:rPr lang="nl-BE"/>
              <a:t>1</a:t>
            </a:r>
            <a:r>
              <a:rPr lang="nl-BE">
                <a:solidFill>
                  <a:srgbClr val="1D71B8"/>
                </a:solidFill>
              </a:rPr>
              <a:t>B</a:t>
            </a:r>
            <a:endParaRPr lang="nl-BE" sz="3200">
              <a:solidFill>
                <a:srgbClr val="008D36"/>
              </a:solidFill>
            </a:endParaRPr>
          </a:p>
        </p:txBody>
      </p:sp>
      <p:graphicFrame>
        <p:nvGraphicFramePr>
          <p:cNvPr id="3" name="Diagram 2"/>
          <p:cNvGraphicFramePr/>
          <p:nvPr/>
        </p:nvGraphicFramePr>
        <p:xfrm>
          <a:off x="928049" y="1690688"/>
          <a:ext cx="9231952" cy="44476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el 1">
            <a:extLst>
              <a:ext uri="{FF2B5EF4-FFF2-40B4-BE49-F238E27FC236}">
                <a16:creationId xmlns:a16="http://schemas.microsoft.com/office/drawing/2014/main" id="{EF82179A-596F-6F48-976D-34365C6A0C3C}"/>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i="0" kern="1200">
                <a:solidFill>
                  <a:schemeClr val="tx1"/>
                </a:solidFill>
                <a:latin typeface="+mj-lt"/>
                <a:ea typeface="+mj-ea"/>
                <a:cs typeface="+mj-cs"/>
              </a:defRPr>
            </a:lvl1pPr>
          </a:lstStyle>
          <a:p>
            <a:r>
              <a:rPr lang="nl-NL"/>
              <a:t>Het 1</a:t>
            </a:r>
            <a:r>
              <a:rPr lang="nl-NL" baseline="30000"/>
              <a:t>e</a:t>
            </a:r>
            <a:r>
              <a:rPr lang="nl-NL"/>
              <a:t> leerjaar B</a:t>
            </a:r>
            <a:endParaRPr lang="nl-BE"/>
          </a:p>
        </p:txBody>
      </p:sp>
    </p:spTree>
    <p:extLst>
      <p:ext uri="{BB962C8B-B14F-4D97-AF65-F5344CB8AC3E}">
        <p14:creationId xmlns:p14="http://schemas.microsoft.com/office/powerpoint/2010/main" val="2662752981"/>
      </p:ext>
    </p:extLst>
  </p:cSld>
  <p:clrMapOvr>
    <a:masterClrMapping/>
  </p:clrMapOvr>
  <mc:AlternateContent xmlns:mc="http://schemas.openxmlformats.org/markup-compatibility/2006" xmlns:p14="http://schemas.microsoft.com/office/powerpoint/2010/main">
    <mc:Choice Requires="p14">
      <p:transition spd="med" p14:dur="700" advTm="103841">
        <p:fade/>
      </p:transition>
    </mc:Choice>
    <mc:Fallback xmlns="">
      <p:transition spd="med" advTm="103841">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hoek: afgeronde hoeken 5">
            <a:extLst>
              <a:ext uri="{FF2B5EF4-FFF2-40B4-BE49-F238E27FC236}">
                <a16:creationId xmlns:a16="http://schemas.microsoft.com/office/drawing/2014/main" id="{2C63772D-8B09-4507-A284-20501F634772}"/>
              </a:ext>
            </a:extLst>
          </p:cNvPr>
          <p:cNvSpPr/>
          <p:nvPr/>
        </p:nvSpPr>
        <p:spPr>
          <a:xfrm>
            <a:off x="2335945" y="2673832"/>
            <a:ext cx="5461732" cy="108012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BE" sz="2800" b="0" i="0" u="none" strike="noStrike" kern="1200" cap="none" spc="0" normalizeH="0" baseline="0" noProof="0">
                <a:ln>
                  <a:noFill/>
                </a:ln>
                <a:solidFill>
                  <a:prstClr val="white"/>
                </a:solidFill>
                <a:effectLst/>
                <a:uLnTx/>
                <a:uFillTx/>
                <a:latin typeface="Calibri" panose="020F0502020204030204"/>
                <a:ea typeface="+mn-ea"/>
                <a:cs typeface="+mn-cs"/>
              </a:rPr>
              <a:t>Algemene vorming – </a:t>
            </a:r>
            <a:br>
              <a:rPr kumimoji="0" lang="nl-BE" sz="2800" b="0" i="0" u="none" strike="noStrike" kern="1200" cap="none" spc="0" normalizeH="0" baseline="0" noProof="0">
                <a:ln>
                  <a:noFill/>
                </a:ln>
                <a:solidFill>
                  <a:prstClr val="white"/>
                </a:solidFill>
                <a:effectLst/>
                <a:uLnTx/>
                <a:uFillTx/>
                <a:latin typeface="Calibri" panose="020F0502020204030204"/>
                <a:ea typeface="+mn-ea"/>
                <a:cs typeface="+mn-cs"/>
              </a:rPr>
            </a:br>
            <a:r>
              <a:rPr kumimoji="0" lang="nl-BE" sz="2800" b="0" i="0" u="none" strike="noStrike" kern="1200" cap="none" spc="0" normalizeH="0" baseline="0" noProof="0">
                <a:ln>
                  <a:noFill/>
                </a:ln>
                <a:solidFill>
                  <a:prstClr val="white"/>
                </a:solidFill>
                <a:effectLst/>
                <a:uLnTx/>
                <a:uFillTx/>
                <a:latin typeface="Calibri" panose="020F0502020204030204"/>
                <a:ea typeface="+mn-ea"/>
                <a:cs typeface="+mn-cs"/>
              </a:rPr>
              <a:t>27 lesuren</a:t>
            </a:r>
          </a:p>
        </p:txBody>
      </p:sp>
      <p:sp>
        <p:nvSpPr>
          <p:cNvPr id="14" name="Tekstvak 13">
            <a:extLst>
              <a:ext uri="{FF2B5EF4-FFF2-40B4-BE49-F238E27FC236}">
                <a16:creationId xmlns:a16="http://schemas.microsoft.com/office/drawing/2014/main" id="{B4CB7CAA-927B-40C4-863F-05FBD95B2C02}"/>
              </a:ext>
            </a:extLst>
          </p:cNvPr>
          <p:cNvSpPr txBox="1"/>
          <p:nvPr/>
        </p:nvSpPr>
        <p:spPr>
          <a:xfrm>
            <a:off x="1219698" y="2888940"/>
            <a:ext cx="979088" cy="224676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2800" b="1" i="0" u="none" strike="noStrike" kern="1200" cap="none" spc="0" normalizeH="0" baseline="0" noProof="0">
                <a:ln>
                  <a:noFill/>
                </a:ln>
                <a:solidFill>
                  <a:prstClr val="black"/>
                </a:solidFill>
                <a:effectLst/>
                <a:uLnTx/>
                <a:uFillTx/>
                <a:latin typeface="Arial"/>
                <a:ea typeface="+mn-ea"/>
                <a:cs typeface="+mn-cs"/>
              </a:rPr>
              <a:t>1A</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BE" sz="2800" b="1" i="0" u="none" strike="noStrike" kern="1200" cap="none" spc="0" normalizeH="0" baseline="0" noProof="0">
              <a:ln>
                <a:noFill/>
              </a:ln>
              <a:solidFill>
                <a:prstClr val="black"/>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BE" sz="2800" b="1" i="0" u="none" strike="noStrike" kern="1200" cap="none" spc="0" normalizeH="0" baseline="0" noProof="0">
              <a:ln>
                <a:noFill/>
              </a:ln>
              <a:solidFill>
                <a:prstClr val="black"/>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BE" sz="2800" b="1" i="0" u="none" strike="noStrike" kern="1200" cap="none" spc="0" normalizeH="0" baseline="0" noProof="0">
              <a:ln>
                <a:noFill/>
              </a:ln>
              <a:solidFill>
                <a:prstClr val="black"/>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2800" b="1" i="0" u="none" strike="noStrike" kern="1200" cap="none" spc="0" normalizeH="0" baseline="0" noProof="0">
                <a:ln>
                  <a:noFill/>
                </a:ln>
                <a:solidFill>
                  <a:prstClr val="black"/>
                </a:solidFill>
                <a:effectLst/>
                <a:uLnTx/>
                <a:uFillTx/>
                <a:latin typeface="Arial"/>
                <a:ea typeface="+mn-ea"/>
                <a:cs typeface="+mn-cs"/>
              </a:rPr>
              <a:t>1B</a:t>
            </a:r>
          </a:p>
        </p:txBody>
      </p:sp>
      <p:sp>
        <p:nvSpPr>
          <p:cNvPr id="17" name="Rechthoek: afgeronde hoeken 9">
            <a:extLst>
              <a:ext uri="{FF2B5EF4-FFF2-40B4-BE49-F238E27FC236}">
                <a16:creationId xmlns:a16="http://schemas.microsoft.com/office/drawing/2014/main" id="{9FFE7333-9D60-494F-9BBD-29914DBE6CDF}"/>
              </a:ext>
            </a:extLst>
          </p:cNvPr>
          <p:cNvSpPr/>
          <p:nvPr/>
        </p:nvSpPr>
        <p:spPr>
          <a:xfrm>
            <a:off x="8227241" y="2673832"/>
            <a:ext cx="1247430" cy="1080120"/>
          </a:xfrm>
          <a:prstGeom prst="roundRect">
            <a:avLst/>
          </a:prstGeom>
          <a:solidFill>
            <a:schemeClr val="accent1">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BE" sz="2000" b="0" i="0" u="none" strike="noStrike" kern="1200" cap="none" spc="0" normalizeH="0" baseline="0" noProof="0">
                <a:ln>
                  <a:noFill/>
                </a:ln>
                <a:solidFill>
                  <a:prstClr val="white"/>
                </a:solidFill>
                <a:effectLst/>
                <a:uLnTx/>
                <a:uFillTx/>
                <a:latin typeface="Arial"/>
                <a:ea typeface="+mn-ea"/>
                <a:cs typeface="+mn-cs"/>
              </a:rPr>
              <a:t>Basis-optie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BE" sz="2000" b="0" i="0" u="none" strike="noStrike" kern="1200" cap="none" spc="0" normalizeH="0" baseline="0" noProof="0">
                <a:ln>
                  <a:noFill/>
                </a:ln>
                <a:solidFill>
                  <a:prstClr val="white"/>
                </a:solidFill>
                <a:effectLst/>
                <a:uLnTx/>
                <a:uFillTx/>
                <a:latin typeface="Arial"/>
                <a:ea typeface="+mn-ea"/>
                <a:cs typeface="+mn-cs"/>
              </a:rPr>
              <a:t>5 </a:t>
            </a:r>
            <a:r>
              <a:rPr kumimoji="0" lang="nl-BE" sz="1600" b="0" i="0" u="none" strike="noStrike" kern="1200" cap="none" spc="0" normalizeH="0" baseline="0" noProof="0">
                <a:ln>
                  <a:noFill/>
                </a:ln>
                <a:solidFill>
                  <a:prstClr val="white"/>
                </a:solidFill>
                <a:effectLst/>
                <a:uLnTx/>
                <a:uFillTx/>
                <a:latin typeface="Arial"/>
                <a:ea typeface="+mn-ea"/>
                <a:cs typeface="+mn-cs"/>
              </a:rPr>
              <a:t>lesuren</a:t>
            </a:r>
            <a:endParaRPr kumimoji="0" lang="nl-BE" sz="2000" b="0" i="0" u="none" strike="noStrike" kern="1200" cap="none" spc="0" normalizeH="0" baseline="0" noProof="0">
              <a:ln>
                <a:noFill/>
              </a:ln>
              <a:solidFill>
                <a:prstClr val="white"/>
              </a:solidFill>
              <a:effectLst/>
              <a:uLnTx/>
              <a:uFillTx/>
              <a:latin typeface="Arial"/>
              <a:ea typeface="+mn-ea"/>
              <a:cs typeface="+mn-cs"/>
            </a:endParaRPr>
          </a:p>
        </p:txBody>
      </p:sp>
      <p:sp>
        <p:nvSpPr>
          <p:cNvPr id="20" name="Titel 1"/>
          <p:cNvSpPr txBox="1">
            <a:spLocks/>
          </p:cNvSpPr>
          <p:nvPr/>
        </p:nvSpPr>
        <p:spPr>
          <a:xfrm>
            <a:off x="399288" y="365125"/>
            <a:ext cx="11323320" cy="1325563"/>
          </a:xfrm>
          <a:prstGeom prst="rect">
            <a:avLst/>
          </a:prstGeom>
        </p:spPr>
        <p:txBody>
          <a:bodyPr/>
          <a:lstStyle>
            <a:lvl1pPr algn="l" defTabSz="914400" rtl="0" eaLnBrk="1" latinLnBrk="0" hangingPunct="1">
              <a:lnSpc>
                <a:spcPct val="90000"/>
              </a:lnSpc>
              <a:spcBef>
                <a:spcPct val="0"/>
              </a:spcBef>
              <a:buNone/>
              <a:defRPr sz="4400" b="1" kern="1200">
                <a:solidFill>
                  <a:srgbClr val="2086C5"/>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nl-BE" sz="4400" b="1" i="0" u="none" strike="noStrike" kern="1200" cap="none" spc="0" normalizeH="0" baseline="0" noProof="0">
              <a:ln>
                <a:noFill/>
              </a:ln>
              <a:solidFill>
                <a:srgbClr val="1D71B8"/>
              </a:solidFill>
              <a:effectLst/>
              <a:uLnTx/>
              <a:uFillTx/>
              <a:latin typeface="Calibri" panose="020F0502020204030204" pitchFamily="34" charset="0"/>
              <a:ea typeface="+mj-ea"/>
            </a:endParaRPr>
          </a:p>
        </p:txBody>
      </p:sp>
      <p:sp>
        <p:nvSpPr>
          <p:cNvPr id="2" name="Tekstvak 1"/>
          <p:cNvSpPr txBox="1"/>
          <p:nvPr/>
        </p:nvSpPr>
        <p:spPr>
          <a:xfrm>
            <a:off x="8946776" y="6660776"/>
            <a:ext cx="58270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hthoek: afgeronde hoeken 17">
            <a:extLst>
              <a:ext uri="{FF2B5EF4-FFF2-40B4-BE49-F238E27FC236}">
                <a16:creationId xmlns:a16="http://schemas.microsoft.com/office/drawing/2014/main" id="{DDB09ECB-DA30-4690-92F5-70D2AC59D497}"/>
              </a:ext>
            </a:extLst>
          </p:cNvPr>
          <p:cNvSpPr/>
          <p:nvPr/>
        </p:nvSpPr>
        <p:spPr>
          <a:xfrm>
            <a:off x="2335945" y="4365701"/>
            <a:ext cx="5461732" cy="108012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BE" sz="2800" b="0" i="0" u="none" strike="noStrike" kern="1200" cap="none" spc="0" normalizeH="0" baseline="0" noProof="0">
                <a:ln>
                  <a:noFill/>
                </a:ln>
                <a:solidFill>
                  <a:prstClr val="white"/>
                </a:solidFill>
                <a:effectLst/>
                <a:uLnTx/>
                <a:uFillTx/>
                <a:latin typeface="Calibri" panose="020F0502020204030204"/>
                <a:ea typeface="+mn-ea"/>
                <a:cs typeface="+mn-cs"/>
              </a:rPr>
              <a:t>Algemene vorming – </a:t>
            </a:r>
            <a:br>
              <a:rPr kumimoji="0" lang="nl-BE" sz="2800" b="0" i="0" u="none" strike="noStrike" kern="1200" cap="none" spc="0" normalizeH="0" baseline="0" noProof="0">
                <a:ln>
                  <a:noFill/>
                </a:ln>
                <a:solidFill>
                  <a:prstClr val="white"/>
                </a:solidFill>
                <a:effectLst/>
                <a:uLnTx/>
                <a:uFillTx/>
                <a:latin typeface="Calibri" panose="020F0502020204030204"/>
                <a:ea typeface="+mn-ea"/>
                <a:cs typeface="+mn-cs"/>
              </a:rPr>
            </a:br>
            <a:r>
              <a:rPr kumimoji="0" lang="nl-BE" sz="2800" b="0" i="0" u="none" strike="noStrike" kern="1200" cap="none" spc="0" normalizeH="0" baseline="0" noProof="0">
                <a:ln>
                  <a:noFill/>
                </a:ln>
                <a:solidFill>
                  <a:prstClr val="white"/>
                </a:solidFill>
                <a:effectLst/>
                <a:uLnTx/>
                <a:uFillTx/>
                <a:latin typeface="Calibri" panose="020F0502020204030204"/>
                <a:ea typeface="+mn-ea"/>
                <a:cs typeface="+mn-cs"/>
              </a:rPr>
              <a:t>27 lesuren</a:t>
            </a:r>
          </a:p>
        </p:txBody>
      </p:sp>
      <p:sp>
        <p:nvSpPr>
          <p:cNvPr id="21" name="Rechthoek: afgeronde hoeken 9">
            <a:extLst>
              <a:ext uri="{FF2B5EF4-FFF2-40B4-BE49-F238E27FC236}">
                <a16:creationId xmlns:a16="http://schemas.microsoft.com/office/drawing/2014/main" id="{CE338529-34B9-44DF-B869-A96EADDD2FEF}"/>
              </a:ext>
            </a:extLst>
          </p:cNvPr>
          <p:cNvSpPr/>
          <p:nvPr/>
        </p:nvSpPr>
        <p:spPr>
          <a:xfrm>
            <a:off x="8248859" y="4362853"/>
            <a:ext cx="1247430" cy="1080120"/>
          </a:xfrm>
          <a:prstGeom prst="roundRect">
            <a:avLst/>
          </a:prstGeom>
          <a:solidFill>
            <a:schemeClr val="accent1">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BE" sz="2000" b="0" i="0" u="none" strike="noStrike" kern="1200" cap="none" spc="0" normalizeH="0" baseline="0" noProof="0">
                <a:ln>
                  <a:noFill/>
                </a:ln>
                <a:solidFill>
                  <a:prstClr val="white"/>
                </a:solidFill>
                <a:effectLst/>
                <a:uLnTx/>
                <a:uFillTx/>
                <a:latin typeface="Arial"/>
                <a:ea typeface="+mn-ea"/>
                <a:cs typeface="+mn-cs"/>
              </a:rPr>
              <a:t>Basis-optie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BE" sz="2000" b="0" i="0" u="none" strike="noStrike" kern="1200" cap="none" spc="0" normalizeH="0" baseline="0" noProof="0">
                <a:ln>
                  <a:noFill/>
                </a:ln>
                <a:solidFill>
                  <a:prstClr val="white"/>
                </a:solidFill>
                <a:effectLst/>
                <a:uLnTx/>
                <a:uFillTx/>
                <a:latin typeface="Arial"/>
                <a:ea typeface="+mn-ea"/>
                <a:cs typeface="+mn-cs"/>
              </a:rPr>
              <a:t>5 </a:t>
            </a:r>
            <a:r>
              <a:rPr kumimoji="0" lang="nl-BE" sz="1600" b="0" i="0" u="none" strike="noStrike" kern="1200" cap="none" spc="0" normalizeH="0" baseline="0" noProof="0">
                <a:ln>
                  <a:noFill/>
                </a:ln>
                <a:solidFill>
                  <a:prstClr val="white"/>
                </a:solidFill>
                <a:effectLst/>
                <a:uLnTx/>
                <a:uFillTx/>
                <a:latin typeface="Arial"/>
                <a:ea typeface="+mn-ea"/>
                <a:cs typeface="+mn-cs"/>
              </a:rPr>
              <a:t>lesuren</a:t>
            </a:r>
            <a:endParaRPr kumimoji="0" lang="nl-BE" sz="20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779617361"/>
      </p:ext>
    </p:extLst>
  </p:cSld>
  <p:clrMapOvr>
    <a:masterClrMapping/>
  </p:clrMapOvr>
  <mc:AlternateContent xmlns:mc="http://schemas.openxmlformats.org/markup-compatibility/2006" xmlns:p14="http://schemas.microsoft.com/office/powerpoint/2010/main">
    <mc:Choice Requires="p14">
      <p:transition spd="slow" p14:dur="2000" advTm="49619"/>
    </mc:Choice>
    <mc:Fallback xmlns="">
      <p:transition spd="slow" advTm="49619"/>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F7BBE3-91E4-4FBA-9855-29978CF9C58E}"/>
              </a:ext>
            </a:extLst>
          </p:cNvPr>
          <p:cNvSpPr>
            <a:spLocks noGrp="1"/>
          </p:cNvSpPr>
          <p:nvPr>
            <p:ph type="title"/>
          </p:nvPr>
        </p:nvSpPr>
        <p:spPr>
          <a:xfrm>
            <a:off x="838200" y="365125"/>
            <a:ext cx="10515600" cy="1325563"/>
          </a:xfrm>
        </p:spPr>
        <p:txBody>
          <a:bodyPr>
            <a:normAutofit/>
          </a:bodyPr>
          <a:lstStyle/>
          <a:p>
            <a:r>
              <a:rPr lang="nl-BE"/>
              <a:t>Mogelijke vakken in de algemene vorming</a:t>
            </a:r>
          </a:p>
        </p:txBody>
      </p:sp>
      <p:graphicFrame>
        <p:nvGraphicFramePr>
          <p:cNvPr id="5" name="Tijdelijke aanduiding voor inhoud 2">
            <a:extLst>
              <a:ext uri="{FF2B5EF4-FFF2-40B4-BE49-F238E27FC236}">
                <a16:creationId xmlns:a16="http://schemas.microsoft.com/office/drawing/2014/main" id="{F8BADF01-2928-43A0-B209-BB6F834EE27D}"/>
              </a:ext>
            </a:extLst>
          </p:cNvPr>
          <p:cNvGraphicFramePr>
            <a:graphicFrameLocks noGrp="1"/>
          </p:cNvGraphicFramePr>
          <p:nvPr>
            <p:ph idx="1"/>
            <p:extLst>
              <p:ext uri="{D42A27DB-BD31-4B8C-83A1-F6EECF244321}">
                <p14:modId xmlns:p14="http://schemas.microsoft.com/office/powerpoint/2010/main" val="2960778693"/>
              </p:ext>
            </p:extLst>
          </p:nvPr>
        </p:nvGraphicFramePr>
        <p:xfrm>
          <a:off x="527933" y="2089433"/>
          <a:ext cx="9490276" cy="44815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074" name="Picture 2" descr="Happy School GIF">
            <a:extLst>
              <a:ext uri="{FF2B5EF4-FFF2-40B4-BE49-F238E27FC236}">
                <a16:creationId xmlns:a16="http://schemas.microsoft.com/office/drawing/2014/main" id="{3BFA1860-9CA6-3D4D-82CA-B623107C314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09512" y="4352081"/>
            <a:ext cx="3325127" cy="2306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2693629"/>
      </p:ext>
    </p:extLst>
  </p:cSld>
  <p:clrMapOvr>
    <a:masterClrMapping/>
  </p:clrMapOvr>
  <mc:AlternateContent xmlns:mc="http://schemas.openxmlformats.org/markup-compatibility/2006" xmlns:p14="http://schemas.microsoft.com/office/powerpoint/2010/main">
    <mc:Choice Requires="p14">
      <p:transition spd="slow" p14:dur="2000" advTm="48238"/>
    </mc:Choice>
    <mc:Fallback xmlns="">
      <p:transition spd="slow" advTm="48238"/>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F7BBE3-91E4-4FBA-9855-29978CF9C58E}"/>
              </a:ext>
            </a:extLst>
          </p:cNvPr>
          <p:cNvSpPr>
            <a:spLocks noGrp="1"/>
          </p:cNvSpPr>
          <p:nvPr>
            <p:ph type="title"/>
          </p:nvPr>
        </p:nvSpPr>
        <p:spPr>
          <a:xfrm>
            <a:off x="838200" y="365125"/>
            <a:ext cx="10515600" cy="1325563"/>
          </a:xfrm>
        </p:spPr>
        <p:txBody>
          <a:bodyPr>
            <a:normAutofit/>
          </a:bodyPr>
          <a:lstStyle/>
          <a:p>
            <a:r>
              <a:rPr lang="nl-BE"/>
              <a:t>Differentiatie (minimaal 5 lestijden)</a:t>
            </a:r>
          </a:p>
        </p:txBody>
      </p:sp>
      <p:graphicFrame>
        <p:nvGraphicFramePr>
          <p:cNvPr id="5" name="Tijdelijke aanduiding voor inhoud 2">
            <a:extLst>
              <a:ext uri="{FF2B5EF4-FFF2-40B4-BE49-F238E27FC236}">
                <a16:creationId xmlns:a16="http://schemas.microsoft.com/office/drawing/2014/main" id="{F8BADF01-2928-43A0-B209-BB6F834EE27D}"/>
              </a:ext>
            </a:extLst>
          </p:cNvPr>
          <p:cNvGraphicFramePr>
            <a:graphicFrameLocks noGrp="1"/>
          </p:cNvGraphicFramePr>
          <p:nvPr>
            <p:ph idx="1"/>
          </p:nvPr>
        </p:nvGraphicFramePr>
        <p:xfrm>
          <a:off x="838200" y="2011363"/>
          <a:ext cx="10515600" cy="41608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96882840"/>
      </p:ext>
    </p:extLst>
  </p:cSld>
  <p:clrMapOvr>
    <a:masterClrMapping/>
  </p:clrMapOvr>
  <mc:AlternateContent xmlns:mc="http://schemas.openxmlformats.org/markup-compatibility/2006" xmlns:p14="http://schemas.microsoft.com/office/powerpoint/2010/main">
    <mc:Choice Requires="p14">
      <p:transition spd="slow" p14:dur="2000" advTm="48238"/>
    </mc:Choice>
    <mc:Fallback xmlns="">
      <p:transition spd="slow" advTm="48238"/>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45654864-78A5-412E-BF27-061CF3C1AC59}"/>
              </a:ext>
            </a:extLst>
          </p:cNvPr>
          <p:cNvSpPr>
            <a:spLocks noGrp="1"/>
          </p:cNvSpPr>
          <p:nvPr>
            <p:ph type="body" idx="1"/>
          </p:nvPr>
        </p:nvSpPr>
        <p:spPr>
          <a:xfrm>
            <a:off x="609600" y="1196752"/>
            <a:ext cx="10716684" cy="5040559"/>
          </a:xfrm>
        </p:spPr>
        <p:txBody>
          <a:bodyPr/>
          <a:lstStyle/>
          <a:p>
            <a:endParaRPr lang="nl-BE"/>
          </a:p>
        </p:txBody>
      </p:sp>
      <p:sp>
        <p:nvSpPr>
          <p:cNvPr id="6" name="Titel 4">
            <a:extLst>
              <a:ext uri="{FF2B5EF4-FFF2-40B4-BE49-F238E27FC236}">
                <a16:creationId xmlns:a16="http://schemas.microsoft.com/office/drawing/2014/main" id="{95BD927D-019A-42EC-8B73-E5CFD0EE2F2B}"/>
              </a:ext>
            </a:extLst>
          </p:cNvPr>
          <p:cNvSpPr>
            <a:spLocks noGrp="1"/>
          </p:cNvSpPr>
          <p:nvPr>
            <p:ph type="title"/>
          </p:nvPr>
        </p:nvSpPr>
        <p:spPr/>
        <p:txBody>
          <a:bodyPr>
            <a:noAutofit/>
          </a:bodyPr>
          <a:lstStyle/>
          <a:p>
            <a:r>
              <a:rPr lang="nl-BE" sz="4000">
                <a:solidFill>
                  <a:schemeClr val="tx1"/>
                </a:solidFill>
              </a:rPr>
              <a:t>Voorbeeld: 1A</a:t>
            </a:r>
          </a:p>
        </p:txBody>
      </p:sp>
      <p:sp>
        <p:nvSpPr>
          <p:cNvPr id="8" name="Afgeronde rechthoek 5">
            <a:extLst>
              <a:ext uri="{FF2B5EF4-FFF2-40B4-BE49-F238E27FC236}">
                <a16:creationId xmlns:a16="http://schemas.microsoft.com/office/drawing/2014/main" id="{505E2CA7-056F-49D8-9AAD-C827FE3C5F8E}"/>
              </a:ext>
            </a:extLst>
          </p:cNvPr>
          <p:cNvSpPr/>
          <p:nvPr/>
        </p:nvSpPr>
        <p:spPr>
          <a:xfrm>
            <a:off x="442223" y="1346946"/>
            <a:ext cx="7347733" cy="5040559"/>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400" b="1"/>
              <a:t>ALGEMENE VORMING – 27 LESUREN</a:t>
            </a:r>
          </a:p>
          <a:p>
            <a:r>
              <a:rPr lang="nl-BE" sz="1600"/>
              <a:t>STEM</a:t>
            </a:r>
          </a:p>
          <a:p>
            <a:pPr marL="285750" indent="-285750">
              <a:buFont typeface="Arial" panose="020B0604020202020204" pitchFamily="34" charset="0"/>
              <a:buChar char="•"/>
            </a:pPr>
            <a:r>
              <a:rPr lang="nl-BE" sz="1600"/>
              <a:t>4u wiskunde </a:t>
            </a:r>
          </a:p>
          <a:p>
            <a:pPr marL="285750" indent="-285750">
              <a:buFont typeface="Arial" panose="020B0604020202020204" pitchFamily="34" charset="0"/>
              <a:buChar char="•"/>
            </a:pPr>
            <a:r>
              <a:rPr lang="nl-BE" sz="1600"/>
              <a:t>2u natuurwetenschappen</a:t>
            </a:r>
          </a:p>
          <a:p>
            <a:pPr marL="285750" indent="-285750">
              <a:buFont typeface="Arial" panose="020B0604020202020204" pitchFamily="34" charset="0"/>
              <a:buChar char="•"/>
            </a:pPr>
            <a:r>
              <a:rPr lang="nl-BE" sz="1600"/>
              <a:t>2u techniek</a:t>
            </a:r>
          </a:p>
          <a:p>
            <a:pPr marL="285750" indent="-285750">
              <a:buFont typeface="Arial" panose="020B0604020202020204" pitchFamily="34" charset="0"/>
              <a:buChar char="•"/>
            </a:pPr>
            <a:r>
              <a:rPr lang="nl-BE" sz="1600"/>
              <a:t>2u aardrijkskunde</a:t>
            </a:r>
          </a:p>
          <a:p>
            <a:pPr marL="285750" indent="-285750">
              <a:buFont typeface="Arial" panose="020B0604020202020204" pitchFamily="34" charset="0"/>
              <a:buChar char="•"/>
            </a:pPr>
            <a:endParaRPr lang="nl-BE" sz="1600"/>
          </a:p>
          <a:p>
            <a:r>
              <a:rPr lang="nl-BE" sz="1600"/>
              <a:t>Expressie</a:t>
            </a:r>
          </a:p>
          <a:p>
            <a:pPr marL="285750" indent="-285750">
              <a:buFont typeface="Arial" panose="020B0604020202020204" pitchFamily="34" charset="0"/>
              <a:buChar char="•"/>
            </a:pPr>
            <a:r>
              <a:rPr lang="nl-BE" sz="1600"/>
              <a:t>2u lichamelijke opvoeding</a:t>
            </a:r>
          </a:p>
          <a:p>
            <a:pPr marL="285750" indent="-285750">
              <a:buFont typeface="Arial" panose="020B0604020202020204" pitchFamily="34" charset="0"/>
              <a:buChar char="•"/>
            </a:pPr>
            <a:r>
              <a:rPr lang="nl-BE" sz="1600"/>
              <a:t>2u beeld</a:t>
            </a:r>
          </a:p>
          <a:p>
            <a:pPr marL="285750" indent="-285750">
              <a:buFont typeface="Arial" panose="020B0604020202020204" pitchFamily="34" charset="0"/>
              <a:buChar char="•"/>
            </a:pPr>
            <a:endParaRPr lang="nl-BE" sz="1600"/>
          </a:p>
          <a:p>
            <a:r>
              <a:rPr lang="nl-BE" sz="1600"/>
              <a:t>Taal</a:t>
            </a:r>
          </a:p>
          <a:p>
            <a:pPr marL="285750" indent="-285750">
              <a:buFont typeface="Arial" panose="020B0604020202020204" pitchFamily="34" charset="0"/>
              <a:buChar char="•"/>
            </a:pPr>
            <a:r>
              <a:rPr lang="nl-BE" sz="1600"/>
              <a:t>4u Nederlands</a:t>
            </a:r>
          </a:p>
          <a:p>
            <a:pPr marL="285750" indent="-285750">
              <a:buFont typeface="Arial" panose="020B0604020202020204" pitchFamily="34" charset="0"/>
              <a:buChar char="•"/>
            </a:pPr>
            <a:r>
              <a:rPr lang="nl-BE" sz="1600"/>
              <a:t>4u Frans</a:t>
            </a:r>
          </a:p>
          <a:p>
            <a:pPr marL="285750" indent="-285750">
              <a:buFont typeface="Arial" panose="020B0604020202020204" pitchFamily="34" charset="0"/>
              <a:buChar char="•"/>
            </a:pPr>
            <a:endParaRPr lang="nl-BE" sz="1600"/>
          </a:p>
          <a:p>
            <a:r>
              <a:rPr lang="nl-BE" sz="1600"/>
              <a:t>Samenleving</a:t>
            </a:r>
          </a:p>
          <a:p>
            <a:pPr marL="285750" indent="-285750">
              <a:buFont typeface="Arial" panose="020B0604020202020204" pitchFamily="34" charset="0"/>
              <a:buChar char="•"/>
            </a:pPr>
            <a:r>
              <a:rPr lang="nl-BE" sz="1600"/>
              <a:t>1u geschiedenis</a:t>
            </a:r>
          </a:p>
          <a:p>
            <a:pPr marL="285750" indent="-285750">
              <a:buFont typeface="Arial" panose="020B0604020202020204" pitchFamily="34" charset="0"/>
              <a:buChar char="•"/>
            </a:pPr>
            <a:r>
              <a:rPr lang="nl-BE" sz="1600"/>
              <a:t>2u mens en samenleving</a:t>
            </a:r>
          </a:p>
          <a:p>
            <a:pPr marL="285750" indent="-285750">
              <a:buFont typeface="Arial" panose="020B0604020202020204" pitchFamily="34" charset="0"/>
              <a:buChar char="•"/>
            </a:pPr>
            <a:r>
              <a:rPr lang="nl-BE" sz="1600"/>
              <a:t>2u godsdienst</a:t>
            </a:r>
          </a:p>
          <a:p>
            <a:pPr algn="ctr"/>
            <a:endParaRPr lang="nl-BE" sz="2400" b="1"/>
          </a:p>
        </p:txBody>
      </p:sp>
      <p:sp>
        <p:nvSpPr>
          <p:cNvPr id="9" name="Afgeronde rechthoek 9">
            <a:extLst>
              <a:ext uri="{FF2B5EF4-FFF2-40B4-BE49-F238E27FC236}">
                <a16:creationId xmlns:a16="http://schemas.microsoft.com/office/drawing/2014/main" id="{602DE590-9923-417C-8BAF-9CB078B899EC}"/>
              </a:ext>
            </a:extLst>
          </p:cNvPr>
          <p:cNvSpPr/>
          <p:nvPr/>
        </p:nvSpPr>
        <p:spPr>
          <a:xfrm>
            <a:off x="8213448" y="1346946"/>
            <a:ext cx="3536327" cy="5040559"/>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400" b="1"/>
              <a:t>DIFFERENTIATIE – 7 LESUREN</a:t>
            </a:r>
          </a:p>
          <a:p>
            <a:endParaRPr lang="nl-BE" sz="1600"/>
          </a:p>
          <a:p>
            <a:r>
              <a:rPr lang="nl-BE" sz="1600"/>
              <a:t>Open </a:t>
            </a:r>
            <a:r>
              <a:rPr lang="nl-BE" sz="1600" err="1"/>
              <a:t>LeerCentrum</a:t>
            </a:r>
            <a:r>
              <a:rPr lang="nl-BE" sz="1600"/>
              <a:t> (OLC)</a:t>
            </a:r>
          </a:p>
          <a:p>
            <a:pPr marL="285750" indent="-285750">
              <a:buFont typeface="Arial" panose="020B0604020202020204" pitchFamily="34" charset="0"/>
              <a:buChar char="•"/>
            </a:pPr>
            <a:r>
              <a:rPr lang="nl-BE" sz="1600"/>
              <a:t>1u wiskunde </a:t>
            </a:r>
          </a:p>
          <a:p>
            <a:pPr marL="285750" indent="-285750">
              <a:buFont typeface="Arial" panose="020B0604020202020204" pitchFamily="34" charset="0"/>
              <a:buChar char="•"/>
            </a:pPr>
            <a:r>
              <a:rPr lang="nl-BE" sz="1600"/>
              <a:t>1u Nederlands</a:t>
            </a:r>
          </a:p>
          <a:p>
            <a:pPr marL="285750" indent="-285750">
              <a:buFont typeface="Arial" panose="020B0604020202020204" pitchFamily="34" charset="0"/>
              <a:buChar char="•"/>
            </a:pPr>
            <a:r>
              <a:rPr lang="nl-BE" sz="1600"/>
              <a:t>1u Frans</a:t>
            </a:r>
          </a:p>
          <a:p>
            <a:pPr marL="285750" indent="-285750">
              <a:buFont typeface="Arial" panose="020B0604020202020204" pitchFamily="34" charset="0"/>
              <a:buChar char="•"/>
            </a:pPr>
            <a:r>
              <a:rPr lang="nl-BE" sz="1600"/>
              <a:t>1u differentiatieaanbod en/of extra taalvaardigheid Nederlands</a:t>
            </a:r>
          </a:p>
          <a:p>
            <a:pPr marL="285750" indent="-285750">
              <a:buFont typeface="Arial" panose="020B0604020202020204" pitchFamily="34" charset="0"/>
              <a:buChar char="•"/>
            </a:pPr>
            <a:endParaRPr lang="nl-BE" sz="1400"/>
          </a:p>
          <a:p>
            <a:r>
              <a:rPr lang="nl-BE" sz="1600"/>
              <a:t>KD-uur met klastitularis</a:t>
            </a:r>
          </a:p>
          <a:p>
            <a:endParaRPr lang="nl-BE" sz="1400"/>
          </a:p>
          <a:p>
            <a:r>
              <a:rPr lang="nl-BE" sz="1600"/>
              <a:t>2u keuzevakken – verkenning: </a:t>
            </a:r>
          </a:p>
          <a:p>
            <a:r>
              <a:rPr lang="nl-BE" sz="1600"/>
              <a:t>1 pakket te kiezen uit: </a:t>
            </a:r>
          </a:p>
          <a:p>
            <a:pPr marL="285750" indent="-285750">
              <a:buFont typeface="Arial" panose="020B0604020202020204" pitchFamily="34" charset="0"/>
              <a:buChar char="•"/>
            </a:pPr>
            <a:r>
              <a:rPr lang="nl-BE" sz="1600"/>
              <a:t>2u sport</a:t>
            </a:r>
          </a:p>
          <a:p>
            <a:pPr marL="285750" indent="-285750">
              <a:buFont typeface="Arial" panose="020B0604020202020204" pitchFamily="34" charset="0"/>
              <a:buChar char="•"/>
            </a:pPr>
            <a:r>
              <a:rPr lang="nl-BE" sz="1600"/>
              <a:t>2u maatschappij en welzijn</a:t>
            </a:r>
          </a:p>
          <a:p>
            <a:pPr marL="285750" indent="-285750">
              <a:buFont typeface="Arial" panose="020B0604020202020204" pitchFamily="34" charset="0"/>
              <a:buChar char="•"/>
            </a:pPr>
            <a:r>
              <a:rPr lang="nl-BE" sz="1600"/>
              <a:t>2u STEM-ICT</a:t>
            </a:r>
          </a:p>
          <a:p>
            <a:pPr marL="285750" indent="-285750">
              <a:buFont typeface="Arial" panose="020B0604020202020204" pitchFamily="34" charset="0"/>
              <a:buChar char="•"/>
            </a:pPr>
            <a:r>
              <a:rPr lang="nl-BE" sz="1600"/>
              <a:t>2u talen-wiskunde</a:t>
            </a:r>
            <a:endParaRPr lang="nl-BE" sz="2400" b="1"/>
          </a:p>
        </p:txBody>
      </p:sp>
      <p:sp>
        <p:nvSpPr>
          <p:cNvPr id="10" name="Rechthoek 9">
            <a:extLst>
              <a:ext uri="{FF2B5EF4-FFF2-40B4-BE49-F238E27FC236}">
                <a16:creationId xmlns:a16="http://schemas.microsoft.com/office/drawing/2014/main" id="{15D12538-E232-4616-AFC6-CB24AECA66BA}"/>
              </a:ext>
            </a:extLst>
          </p:cNvPr>
          <p:cNvSpPr/>
          <p:nvPr/>
        </p:nvSpPr>
        <p:spPr>
          <a:xfrm>
            <a:off x="2686478" y="1929272"/>
            <a:ext cx="2859221" cy="1200329"/>
          </a:xfrm>
          <a:prstGeom prst="rect">
            <a:avLst/>
          </a:prstGeom>
        </p:spPr>
        <p:txBody>
          <a:bodyPr wrap="square">
            <a:spAutoFit/>
          </a:bodyPr>
          <a:lstStyle/>
          <a:p>
            <a:pPr marL="342900" indent="-342900">
              <a:buFont typeface="Wingdings 3" panose="05040102010807070707" pitchFamily="18" charset="2"/>
              <a:buChar char=""/>
            </a:pPr>
            <a:r>
              <a:rPr lang="nl-BE" sz="2400" b="1">
                <a:solidFill>
                  <a:srgbClr val="FFFF00"/>
                </a:solidFill>
                <a:sym typeface="Wingdings 3" panose="05040102010807070707" pitchFamily="18" charset="2"/>
              </a:rPr>
              <a:t>Focus Basis</a:t>
            </a:r>
          </a:p>
          <a:p>
            <a:pPr marL="342900" indent="-342900">
              <a:buFont typeface="Wingdings 3" panose="05040102010807070707" pitchFamily="18" charset="2"/>
              <a:buChar char=""/>
            </a:pPr>
            <a:r>
              <a:rPr lang="nl-BE" sz="2400" b="1">
                <a:solidFill>
                  <a:srgbClr val="FFFF00"/>
                </a:solidFill>
                <a:sym typeface="Wingdings 3" panose="05040102010807070707" pitchFamily="18" charset="2"/>
              </a:rPr>
              <a:t>Focus X-tra</a:t>
            </a:r>
          </a:p>
          <a:p>
            <a:endParaRPr lang="nl-BE" sz="2400" b="1">
              <a:solidFill>
                <a:srgbClr val="FFFF00"/>
              </a:solidFill>
            </a:endParaRPr>
          </a:p>
        </p:txBody>
      </p:sp>
    </p:spTree>
    <p:extLst>
      <p:ext uri="{BB962C8B-B14F-4D97-AF65-F5344CB8AC3E}">
        <p14:creationId xmlns:p14="http://schemas.microsoft.com/office/powerpoint/2010/main" val="39857656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8F0EACA2-45E3-489B-844A-80FEF3F7F7E3}"/>
              </a:ext>
            </a:extLst>
          </p:cNvPr>
          <p:cNvSpPr>
            <a:spLocks noGrp="1"/>
          </p:cNvSpPr>
          <p:nvPr>
            <p:ph type="body" idx="1"/>
          </p:nvPr>
        </p:nvSpPr>
        <p:spPr/>
        <p:txBody>
          <a:bodyPr/>
          <a:lstStyle/>
          <a:p>
            <a:endParaRPr lang="nl-BE"/>
          </a:p>
        </p:txBody>
      </p:sp>
      <p:sp>
        <p:nvSpPr>
          <p:cNvPr id="9" name="Titel 8">
            <a:extLst>
              <a:ext uri="{FF2B5EF4-FFF2-40B4-BE49-F238E27FC236}">
                <a16:creationId xmlns:a16="http://schemas.microsoft.com/office/drawing/2014/main" id="{A4D15505-C3AB-4213-8E62-F32F1700E83F}"/>
              </a:ext>
            </a:extLst>
          </p:cNvPr>
          <p:cNvSpPr>
            <a:spLocks noGrp="1"/>
          </p:cNvSpPr>
          <p:nvPr>
            <p:ph type="title"/>
          </p:nvPr>
        </p:nvSpPr>
        <p:spPr/>
        <p:txBody>
          <a:bodyPr/>
          <a:lstStyle/>
          <a:p>
            <a:r>
              <a:rPr lang="nl-BE" sz="3200"/>
              <a:t>Voorbeeld 1: 1B</a:t>
            </a:r>
          </a:p>
        </p:txBody>
      </p:sp>
      <p:sp>
        <p:nvSpPr>
          <p:cNvPr id="7" name="Tekstvak 6">
            <a:extLst>
              <a:ext uri="{FF2B5EF4-FFF2-40B4-BE49-F238E27FC236}">
                <a16:creationId xmlns:a16="http://schemas.microsoft.com/office/drawing/2014/main" id="{F1E713E4-23E5-4B11-AECF-7B99EFBD2DA7}"/>
              </a:ext>
            </a:extLst>
          </p:cNvPr>
          <p:cNvSpPr txBox="1"/>
          <p:nvPr/>
        </p:nvSpPr>
        <p:spPr>
          <a:xfrm>
            <a:off x="3719736" y="2348880"/>
            <a:ext cx="2376264" cy="646331"/>
          </a:xfrm>
          <a:prstGeom prst="rect">
            <a:avLst/>
          </a:prstGeom>
          <a:noFill/>
        </p:spPr>
        <p:txBody>
          <a:bodyPr wrap="square" rtlCol="0">
            <a:spAutoFit/>
          </a:bodyPr>
          <a:lstStyle/>
          <a:p>
            <a:r>
              <a:rPr lang="nl-BE">
                <a:sym typeface="Wingdings 3" panose="05040102010807070707" pitchFamily="18" charset="2"/>
              </a:rPr>
              <a:t> </a:t>
            </a:r>
            <a:r>
              <a:rPr lang="nl-BE"/>
              <a:t>Focus-X-tra</a:t>
            </a:r>
          </a:p>
          <a:p>
            <a:r>
              <a:rPr lang="nl-BE">
                <a:sym typeface="Wingdings 3" panose="05040102010807070707" pitchFamily="18" charset="2"/>
              </a:rPr>
              <a:t> </a:t>
            </a:r>
            <a:r>
              <a:rPr lang="nl-BE"/>
              <a:t>Focus basis</a:t>
            </a:r>
          </a:p>
        </p:txBody>
      </p:sp>
      <p:sp>
        <p:nvSpPr>
          <p:cNvPr id="10" name="Titel 4">
            <a:extLst>
              <a:ext uri="{FF2B5EF4-FFF2-40B4-BE49-F238E27FC236}">
                <a16:creationId xmlns:a16="http://schemas.microsoft.com/office/drawing/2014/main" id="{B43A940F-A335-4A47-9722-A1E4C7382363}"/>
              </a:ext>
            </a:extLst>
          </p:cNvPr>
          <p:cNvSpPr txBox="1">
            <a:spLocks/>
          </p:cNvSpPr>
          <p:nvPr/>
        </p:nvSpPr>
        <p:spPr>
          <a:xfrm>
            <a:off x="-240704" y="1314869"/>
            <a:ext cx="10972800" cy="633412"/>
          </a:xfrm>
          <a:prstGeom prst="rect">
            <a:avLst/>
          </a:prstGeom>
        </p:spPr>
        <p:txBody>
          <a:bodyPr/>
          <a:lstStyle>
            <a:lvl1pPr algn="ctr" defTabSz="685800" rtl="0" eaLnBrk="1" latinLnBrk="0" hangingPunct="1">
              <a:spcBef>
                <a:spcPct val="0"/>
              </a:spcBef>
              <a:buNone/>
              <a:defRPr sz="2550" kern="1200" baseline="0">
                <a:solidFill>
                  <a:schemeClr val="bg1"/>
                </a:solidFill>
                <a:latin typeface="Flanders Art Sans Medium" panose="00000600000000000000" pitchFamily="2" charset="0"/>
                <a:ea typeface="+mj-ea"/>
                <a:cs typeface="+mj-cs"/>
              </a:defRPr>
            </a:lvl1pPr>
          </a:lstStyle>
          <a:p>
            <a:r>
              <a:rPr lang="nl-BE" sz="3200"/>
              <a:t>Voorbeeld 1: 1A </a:t>
            </a:r>
          </a:p>
        </p:txBody>
      </p:sp>
      <p:sp>
        <p:nvSpPr>
          <p:cNvPr id="11" name="Afgeronde rechthoek 5">
            <a:extLst>
              <a:ext uri="{FF2B5EF4-FFF2-40B4-BE49-F238E27FC236}">
                <a16:creationId xmlns:a16="http://schemas.microsoft.com/office/drawing/2014/main" id="{BCA6AB69-3A35-478E-A9B7-5AF99D69E925}"/>
              </a:ext>
            </a:extLst>
          </p:cNvPr>
          <p:cNvSpPr/>
          <p:nvPr/>
        </p:nvSpPr>
        <p:spPr>
          <a:xfrm>
            <a:off x="490139" y="1401483"/>
            <a:ext cx="7347733" cy="488357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400" b="1"/>
              <a:t>ALGEMENE VORMING – 28 LESUREN</a:t>
            </a:r>
          </a:p>
          <a:p>
            <a:r>
              <a:rPr lang="nl-BE" sz="1600"/>
              <a:t>STEM</a:t>
            </a:r>
          </a:p>
          <a:p>
            <a:pPr marL="285750" indent="-285750">
              <a:buFont typeface="Arial" panose="020B0604020202020204" pitchFamily="34" charset="0"/>
              <a:buChar char="•"/>
            </a:pPr>
            <a:r>
              <a:rPr lang="nl-BE" sz="1600"/>
              <a:t>4u wiskunde </a:t>
            </a:r>
          </a:p>
          <a:p>
            <a:pPr marL="285750" indent="-285750">
              <a:buFont typeface="Arial" panose="020B0604020202020204" pitchFamily="34" charset="0"/>
              <a:buChar char="•"/>
            </a:pPr>
            <a:r>
              <a:rPr lang="nl-BE" sz="1600"/>
              <a:t>3u natuurwetenschappen</a:t>
            </a:r>
          </a:p>
          <a:p>
            <a:pPr marL="285750" indent="-285750">
              <a:buFont typeface="Arial" panose="020B0604020202020204" pitchFamily="34" charset="0"/>
              <a:buChar char="•"/>
            </a:pPr>
            <a:r>
              <a:rPr lang="nl-BE" sz="1600"/>
              <a:t>4u techniek</a:t>
            </a:r>
          </a:p>
          <a:p>
            <a:pPr marL="285750" indent="-285750">
              <a:buFont typeface="Arial" panose="020B0604020202020204" pitchFamily="34" charset="0"/>
              <a:buChar char="•"/>
            </a:pPr>
            <a:endParaRPr lang="nl-BE" sz="1600"/>
          </a:p>
          <a:p>
            <a:r>
              <a:rPr lang="nl-BE" sz="1600"/>
              <a:t>Expressie</a:t>
            </a:r>
          </a:p>
          <a:p>
            <a:pPr marL="285750" indent="-285750">
              <a:buFont typeface="Arial" panose="020B0604020202020204" pitchFamily="34" charset="0"/>
              <a:buChar char="•"/>
            </a:pPr>
            <a:r>
              <a:rPr lang="nl-BE" sz="1600"/>
              <a:t>2u lichamelijke opvoeding</a:t>
            </a:r>
          </a:p>
          <a:p>
            <a:pPr marL="285750" indent="-285750">
              <a:buFont typeface="Arial" panose="020B0604020202020204" pitchFamily="34" charset="0"/>
              <a:buChar char="•"/>
            </a:pPr>
            <a:r>
              <a:rPr lang="nl-BE" sz="1600"/>
              <a:t>2u beeld</a:t>
            </a:r>
          </a:p>
          <a:p>
            <a:pPr marL="285750" indent="-285750">
              <a:buFont typeface="Arial" panose="020B0604020202020204" pitchFamily="34" charset="0"/>
              <a:buChar char="•"/>
            </a:pPr>
            <a:endParaRPr lang="nl-BE" sz="1600"/>
          </a:p>
          <a:p>
            <a:r>
              <a:rPr lang="nl-BE" sz="1600"/>
              <a:t>Taal</a:t>
            </a:r>
          </a:p>
          <a:p>
            <a:pPr marL="285750" indent="-285750">
              <a:buFont typeface="Arial" panose="020B0604020202020204" pitchFamily="34" charset="0"/>
              <a:buChar char="•"/>
            </a:pPr>
            <a:r>
              <a:rPr lang="nl-BE" sz="1600"/>
              <a:t>1u Engels</a:t>
            </a:r>
          </a:p>
          <a:p>
            <a:pPr marL="285750" indent="-285750">
              <a:buFont typeface="Arial" panose="020B0604020202020204" pitchFamily="34" charset="0"/>
              <a:buChar char="•"/>
            </a:pPr>
            <a:r>
              <a:rPr lang="nl-BE" sz="1600"/>
              <a:t>3u Frans</a:t>
            </a:r>
          </a:p>
          <a:p>
            <a:pPr marL="285750" indent="-285750">
              <a:buFont typeface="Arial" panose="020B0604020202020204" pitchFamily="34" charset="0"/>
              <a:buChar char="•"/>
            </a:pPr>
            <a:endParaRPr lang="nl-BE" sz="1600"/>
          </a:p>
          <a:p>
            <a:r>
              <a:rPr lang="nl-BE" sz="1600"/>
              <a:t>Samenleving</a:t>
            </a:r>
          </a:p>
          <a:p>
            <a:pPr marL="285750" indent="-285750">
              <a:buFont typeface="Arial" panose="020B0604020202020204" pitchFamily="34" charset="0"/>
              <a:buChar char="•"/>
            </a:pPr>
            <a:r>
              <a:rPr lang="nl-BE" sz="1600"/>
              <a:t>7u Project Algemene Vakken (PAV)</a:t>
            </a:r>
          </a:p>
          <a:p>
            <a:pPr marL="285750" indent="-285750">
              <a:buFont typeface="Arial" panose="020B0604020202020204" pitchFamily="34" charset="0"/>
              <a:buChar char="•"/>
            </a:pPr>
            <a:r>
              <a:rPr lang="nl-BE" sz="1600"/>
              <a:t>2u godsdienst</a:t>
            </a:r>
          </a:p>
          <a:p>
            <a:pPr algn="ctr"/>
            <a:endParaRPr lang="nl-BE" sz="2400" b="1"/>
          </a:p>
        </p:txBody>
      </p:sp>
      <p:sp>
        <p:nvSpPr>
          <p:cNvPr id="12" name="Afgeronde rechthoek 9">
            <a:extLst>
              <a:ext uri="{FF2B5EF4-FFF2-40B4-BE49-F238E27FC236}">
                <a16:creationId xmlns:a16="http://schemas.microsoft.com/office/drawing/2014/main" id="{BF5144A0-267E-45E3-A0F6-880943409781}"/>
              </a:ext>
            </a:extLst>
          </p:cNvPr>
          <p:cNvSpPr/>
          <p:nvPr/>
        </p:nvSpPr>
        <p:spPr>
          <a:xfrm>
            <a:off x="8213448" y="1346946"/>
            <a:ext cx="3536327" cy="488357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400" b="1"/>
              <a:t>DIFFERENTIATIE – </a:t>
            </a:r>
          </a:p>
          <a:p>
            <a:pPr algn="ctr"/>
            <a:r>
              <a:rPr lang="nl-BE" sz="2400" b="1"/>
              <a:t>5 LESUREN</a:t>
            </a:r>
          </a:p>
          <a:p>
            <a:endParaRPr lang="nl-BE" sz="1600"/>
          </a:p>
          <a:p>
            <a:endParaRPr lang="nl-BE" sz="1600"/>
          </a:p>
          <a:p>
            <a:endParaRPr lang="nl-BE" sz="1600"/>
          </a:p>
          <a:p>
            <a:r>
              <a:rPr lang="nl-BE" sz="1600"/>
              <a:t>KD-uur met klastitularis</a:t>
            </a:r>
          </a:p>
          <a:p>
            <a:endParaRPr lang="nl-BE" sz="1600"/>
          </a:p>
          <a:p>
            <a:r>
              <a:rPr lang="nl-BE" sz="1600"/>
              <a:t>4u keuzevakken – verkenning: </a:t>
            </a:r>
          </a:p>
          <a:p>
            <a:r>
              <a:rPr lang="nl-BE" sz="1600"/>
              <a:t>2 pakketten te kiezen uit:</a:t>
            </a:r>
          </a:p>
          <a:p>
            <a:pPr marL="285750" indent="-285750">
              <a:buFont typeface="Arial" panose="020B0604020202020204" pitchFamily="34" charset="0"/>
              <a:buChar char="•"/>
            </a:pPr>
            <a:r>
              <a:rPr lang="nl-BE" sz="1600"/>
              <a:t>2u sport</a:t>
            </a:r>
          </a:p>
          <a:p>
            <a:pPr marL="285750" indent="-285750">
              <a:buFont typeface="Arial" panose="020B0604020202020204" pitchFamily="34" charset="0"/>
              <a:buChar char="•"/>
            </a:pPr>
            <a:r>
              <a:rPr lang="nl-BE" sz="1600"/>
              <a:t>2u maatschappij en welzijn</a:t>
            </a:r>
          </a:p>
          <a:p>
            <a:pPr marL="285750" indent="-285750">
              <a:buFont typeface="Arial" panose="020B0604020202020204" pitchFamily="34" charset="0"/>
              <a:buChar char="•"/>
            </a:pPr>
            <a:r>
              <a:rPr lang="nl-BE" sz="1600"/>
              <a:t>2u economie en organisatie</a:t>
            </a:r>
          </a:p>
          <a:p>
            <a:pPr marL="285750" indent="-285750">
              <a:buFont typeface="Arial" panose="020B0604020202020204" pitchFamily="34" charset="0"/>
              <a:buChar char="•"/>
            </a:pPr>
            <a:endParaRPr lang="nl-BE" sz="1600" b="1"/>
          </a:p>
          <a:p>
            <a:pPr marL="285750" indent="-285750">
              <a:buFont typeface="Arial" panose="020B0604020202020204" pitchFamily="34" charset="0"/>
              <a:buChar char="•"/>
            </a:pPr>
            <a:endParaRPr lang="nl-BE" sz="2400" b="1"/>
          </a:p>
        </p:txBody>
      </p:sp>
      <p:sp>
        <p:nvSpPr>
          <p:cNvPr id="13" name="Titel 4">
            <a:extLst>
              <a:ext uri="{FF2B5EF4-FFF2-40B4-BE49-F238E27FC236}">
                <a16:creationId xmlns:a16="http://schemas.microsoft.com/office/drawing/2014/main" id="{2B796BFD-898E-5849-950E-13BA9ADCBC7F}"/>
              </a:ext>
            </a:extLst>
          </p:cNvPr>
          <p:cNvSpPr txBox="1">
            <a:spLocks/>
          </p:cNvSpPr>
          <p:nvPr/>
        </p:nvSpPr>
        <p:spPr>
          <a:xfrm>
            <a:off x="762000" y="464391"/>
            <a:ext cx="10972800" cy="6340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550" i="0" kern="1200" baseline="0">
                <a:solidFill>
                  <a:schemeClr val="bg1"/>
                </a:solidFill>
                <a:latin typeface="+mj-lt"/>
                <a:ea typeface="+mj-ea"/>
                <a:cs typeface="+mj-cs"/>
              </a:defRPr>
            </a:lvl1pPr>
          </a:lstStyle>
          <a:p>
            <a:r>
              <a:rPr lang="nl-BE" sz="4000">
                <a:solidFill>
                  <a:schemeClr val="tx1"/>
                </a:solidFill>
              </a:rPr>
              <a:t>Voorbeeld: 1B</a:t>
            </a:r>
          </a:p>
        </p:txBody>
      </p:sp>
    </p:spTree>
    <p:extLst>
      <p:ext uri="{BB962C8B-B14F-4D97-AF65-F5344CB8AC3E}">
        <p14:creationId xmlns:p14="http://schemas.microsoft.com/office/powerpoint/2010/main" val="851998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t>Mag ik over naar het tweede jaar?</a:t>
            </a:r>
          </a:p>
        </p:txBody>
      </p:sp>
      <p:graphicFrame>
        <p:nvGraphicFramePr>
          <p:cNvPr id="4" name="Tijdelijke aanduiding voor inhoud 3"/>
          <p:cNvGraphicFramePr>
            <a:graphicFrameLocks noGrp="1"/>
          </p:cNvGraphicFramePr>
          <p:nvPr>
            <p:ph idx="1"/>
          </p:nvPr>
        </p:nvGraphicFramePr>
        <p:xfrm>
          <a:off x="400050" y="1825625"/>
          <a:ext cx="1132205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86239471"/>
      </p:ext>
    </p:extLst>
  </p:cSld>
  <p:clrMapOvr>
    <a:masterClrMapping/>
  </p:clrMapOvr>
  <mc:AlternateContent xmlns:mc="http://schemas.openxmlformats.org/markup-compatibility/2006" xmlns:p14="http://schemas.microsoft.com/office/powerpoint/2010/main">
    <mc:Choice Requires="p14">
      <p:transition spd="slow" p14:dur="2000" advTm="86733"/>
    </mc:Choice>
    <mc:Fallback xmlns="">
      <p:transition spd="slow" advTm="86733"/>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1" y="361852"/>
            <a:ext cx="5257799" cy="1800526"/>
          </a:xfrm>
        </p:spPr>
        <p:txBody>
          <a:bodyPr>
            <a:normAutofit/>
          </a:bodyPr>
          <a:lstStyle/>
          <a:p>
            <a:r>
              <a:rPr lang="nl-BE"/>
              <a:t>Overgangen na 1A en 1B</a:t>
            </a:r>
          </a:p>
        </p:txBody>
      </p:sp>
      <p:pic>
        <p:nvPicPr>
          <p:cNvPr id="4" name="Tijdelijke aanduiding voor inhoud 3"/>
          <p:cNvPicPr>
            <a:picLocks noChangeAspect="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saturation sat="33000"/>
                    </a14:imgEffect>
                  </a14:imgLayer>
                </a14:imgProps>
              </a:ext>
            </a:extLst>
          </a:blip>
          <a:stretch>
            <a:fillRect/>
          </a:stretch>
        </p:blipFill>
        <p:spPr>
          <a:xfrm>
            <a:off x="642564" y="1970375"/>
            <a:ext cx="7222952" cy="4333769"/>
          </a:xfrm>
          <a:prstGeom prst="rect">
            <a:avLst/>
          </a:prstGeom>
        </p:spPr>
      </p:pic>
    </p:spTree>
    <p:extLst>
      <p:ext uri="{BB962C8B-B14F-4D97-AF65-F5344CB8AC3E}">
        <p14:creationId xmlns:p14="http://schemas.microsoft.com/office/powerpoint/2010/main" val="2119026847"/>
      </p:ext>
    </p:extLst>
  </p:cSld>
  <p:clrMapOvr>
    <a:masterClrMapping/>
  </p:clrMapOvr>
  <mc:AlternateContent xmlns:mc="http://schemas.openxmlformats.org/markup-compatibility/2006" xmlns:p14="http://schemas.microsoft.com/office/powerpoint/2010/main">
    <mc:Choice Requires="p14">
      <p:transition spd="slow" p14:dur="2000" advTm="129649"/>
    </mc:Choice>
    <mc:Fallback xmlns="">
      <p:transition spd="slow" advTm="129649"/>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13A6CAE7-1573-4907-AA8E-176F4F6C2617}"/>
              </a:ext>
            </a:extLst>
          </p:cNvPr>
          <p:cNvSpPr>
            <a:spLocks noGrp="1"/>
          </p:cNvSpPr>
          <p:nvPr>
            <p:ph type="sldNum" sz="quarter" idx="12"/>
          </p:nvPr>
        </p:nvSpPr>
        <p:spPr>
          <a:xfrm>
            <a:off x="8605870" y="6429397"/>
            <a:ext cx="2133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89E3A5C-986B-47BE-8F96-3787467B82A8}" type="slidenum">
              <a:rPr kumimoji="0" lang="nl-BE" sz="1200" b="0" i="0" u="none" strike="noStrike" kern="1200" cap="none" spc="0" normalizeH="0" baseline="0" noProof="0">
                <a:ln>
                  <a:noFill/>
                </a:ln>
                <a:solidFill>
                  <a:prstClr val="black">
                    <a:tint val="75000"/>
                  </a:prst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nl-B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Rechthoek: afgeronde hoeken 5">
            <a:extLst>
              <a:ext uri="{FF2B5EF4-FFF2-40B4-BE49-F238E27FC236}">
                <a16:creationId xmlns:a16="http://schemas.microsoft.com/office/drawing/2014/main" id="{2C63772D-8B09-4507-A284-20501F634772}"/>
              </a:ext>
            </a:extLst>
          </p:cNvPr>
          <p:cNvSpPr/>
          <p:nvPr/>
        </p:nvSpPr>
        <p:spPr>
          <a:xfrm>
            <a:off x="2450637" y="1928472"/>
            <a:ext cx="5461732" cy="108012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BE" sz="2800" b="0" i="0" u="none" strike="noStrike" kern="1200" cap="none" spc="0" normalizeH="0" baseline="0" noProof="0">
                <a:ln>
                  <a:noFill/>
                </a:ln>
                <a:solidFill>
                  <a:prstClr val="white"/>
                </a:solidFill>
                <a:effectLst/>
                <a:uLnTx/>
                <a:uFillTx/>
                <a:latin typeface="Calibri" panose="020F0502020204030204"/>
                <a:ea typeface="+mn-ea"/>
                <a:cs typeface="+mn-cs"/>
              </a:rPr>
              <a:t>Algemene vorming – </a:t>
            </a:r>
            <a:br>
              <a:rPr kumimoji="0" lang="nl-BE" sz="2800" b="0" i="0" u="none" strike="noStrike" kern="1200" cap="none" spc="0" normalizeH="0" baseline="0" noProof="0">
                <a:ln>
                  <a:noFill/>
                </a:ln>
                <a:solidFill>
                  <a:prstClr val="white"/>
                </a:solidFill>
                <a:effectLst/>
                <a:uLnTx/>
                <a:uFillTx/>
                <a:latin typeface="Calibri" panose="020F0502020204030204"/>
                <a:ea typeface="+mn-ea"/>
                <a:cs typeface="+mn-cs"/>
              </a:rPr>
            </a:br>
            <a:r>
              <a:rPr kumimoji="0" lang="nl-BE" sz="2800" b="0" i="0" u="none" strike="noStrike" kern="1200" cap="none" spc="0" normalizeH="0" baseline="0" noProof="0">
                <a:ln>
                  <a:noFill/>
                </a:ln>
                <a:solidFill>
                  <a:prstClr val="white"/>
                </a:solidFill>
                <a:effectLst/>
                <a:uLnTx/>
                <a:uFillTx/>
                <a:latin typeface="Calibri" panose="020F0502020204030204"/>
                <a:ea typeface="+mn-ea"/>
                <a:cs typeface="+mn-cs"/>
              </a:rPr>
              <a:t>27 lesuren</a:t>
            </a:r>
          </a:p>
        </p:txBody>
      </p:sp>
      <p:sp>
        <p:nvSpPr>
          <p:cNvPr id="7" name="Rechthoek: afgeronde hoeken 6">
            <a:extLst>
              <a:ext uri="{FF2B5EF4-FFF2-40B4-BE49-F238E27FC236}">
                <a16:creationId xmlns:a16="http://schemas.microsoft.com/office/drawing/2014/main" id="{9B5FEE10-83B1-4BFD-A336-C4D0703C2287}"/>
              </a:ext>
            </a:extLst>
          </p:cNvPr>
          <p:cNvSpPr/>
          <p:nvPr/>
        </p:nvSpPr>
        <p:spPr>
          <a:xfrm>
            <a:off x="2491103" y="4811369"/>
            <a:ext cx="3569845" cy="108012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BE" sz="2800" b="0" i="0" u="none" strike="noStrike" kern="1200" cap="none" spc="0" normalizeH="0" baseline="0" noProof="0">
                <a:ln>
                  <a:noFill/>
                </a:ln>
                <a:solidFill>
                  <a:prstClr val="white"/>
                </a:solidFill>
                <a:effectLst/>
                <a:uLnTx/>
                <a:uFillTx/>
                <a:latin typeface="Calibri" panose="020F0502020204030204"/>
                <a:ea typeface="+mn-ea"/>
                <a:cs typeface="+mn-cs"/>
              </a:rPr>
              <a:t>Algemene vorming – 20 lesuren</a:t>
            </a:r>
          </a:p>
        </p:txBody>
      </p:sp>
      <p:sp>
        <p:nvSpPr>
          <p:cNvPr id="8" name="Rechthoek: afgeronde hoeken 7">
            <a:extLst>
              <a:ext uri="{FF2B5EF4-FFF2-40B4-BE49-F238E27FC236}">
                <a16:creationId xmlns:a16="http://schemas.microsoft.com/office/drawing/2014/main" id="{60473D79-5282-4EFA-B124-454A38C043BD}"/>
              </a:ext>
            </a:extLst>
          </p:cNvPr>
          <p:cNvSpPr/>
          <p:nvPr/>
        </p:nvSpPr>
        <p:spPr>
          <a:xfrm>
            <a:off x="2450637" y="3449092"/>
            <a:ext cx="4781442" cy="108012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BE" sz="2800" b="0" i="0" u="none" strike="noStrike" kern="1200" cap="none" spc="0" normalizeH="0" baseline="0" noProof="0">
                <a:ln>
                  <a:noFill/>
                </a:ln>
                <a:solidFill>
                  <a:prstClr val="white"/>
                </a:solidFill>
                <a:effectLst/>
                <a:uLnTx/>
                <a:uFillTx/>
                <a:latin typeface="Calibri" panose="020F0502020204030204"/>
                <a:ea typeface="+mn-ea"/>
                <a:cs typeface="+mn-cs"/>
              </a:rPr>
              <a:t>Algemene vorming – </a:t>
            </a:r>
            <a:br>
              <a:rPr kumimoji="0" lang="nl-BE" sz="2800" b="0" i="0" u="none" strike="noStrike" kern="1200" cap="none" spc="0" normalizeH="0" baseline="0" noProof="0">
                <a:ln>
                  <a:noFill/>
                </a:ln>
                <a:solidFill>
                  <a:prstClr val="white"/>
                </a:solidFill>
                <a:effectLst/>
                <a:uLnTx/>
                <a:uFillTx/>
                <a:latin typeface="Calibri" panose="020F0502020204030204"/>
                <a:ea typeface="+mn-ea"/>
                <a:cs typeface="+mn-cs"/>
              </a:rPr>
            </a:br>
            <a:r>
              <a:rPr kumimoji="0" lang="nl-BE" sz="2800" b="0" i="0" u="none" strike="noStrike" kern="1200" cap="none" spc="0" normalizeH="0" baseline="0" noProof="0">
                <a:ln>
                  <a:noFill/>
                </a:ln>
                <a:solidFill>
                  <a:prstClr val="white"/>
                </a:solidFill>
                <a:effectLst/>
                <a:uLnTx/>
                <a:uFillTx/>
                <a:latin typeface="Calibri" panose="020F0502020204030204"/>
                <a:ea typeface="+mn-ea"/>
                <a:cs typeface="+mn-cs"/>
              </a:rPr>
              <a:t>25 lesuren</a:t>
            </a:r>
          </a:p>
        </p:txBody>
      </p:sp>
      <p:sp>
        <p:nvSpPr>
          <p:cNvPr id="9" name="Rechthoek: afgeronde hoeken 8">
            <a:extLst>
              <a:ext uri="{FF2B5EF4-FFF2-40B4-BE49-F238E27FC236}">
                <a16:creationId xmlns:a16="http://schemas.microsoft.com/office/drawing/2014/main" id="{026298B7-F05B-49AD-ABEE-6E77E09068BA}"/>
              </a:ext>
            </a:extLst>
          </p:cNvPr>
          <p:cNvSpPr/>
          <p:nvPr/>
        </p:nvSpPr>
        <p:spPr>
          <a:xfrm>
            <a:off x="8204469" y="1925443"/>
            <a:ext cx="1247429" cy="1080120"/>
          </a:xfrm>
          <a:prstGeom prst="roundRect">
            <a:avLst/>
          </a:prstGeom>
          <a:solidFill>
            <a:schemeClr val="accent1">
              <a:lumMod val="60000"/>
              <a:lumOff val="40000"/>
            </a:schemeClr>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BE" sz="1600" b="0" i="0" u="none" strike="noStrike" kern="1200" cap="none" spc="0" normalizeH="0" baseline="0" noProof="0" err="1">
                <a:ln>
                  <a:noFill/>
                </a:ln>
                <a:solidFill>
                  <a:prstClr val="white"/>
                </a:solidFill>
                <a:effectLst/>
                <a:uLnTx/>
                <a:uFillTx/>
                <a:latin typeface="Calibri" panose="020F0502020204030204"/>
                <a:ea typeface="+mn-ea"/>
                <a:cs typeface="+mn-cs"/>
              </a:rPr>
              <a:t>Differen-tiatie</a:t>
            </a:r>
            <a:endParaRPr kumimoji="0" lang="nl-BE" sz="16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BE" sz="1600" b="0" i="0" u="none" strike="noStrike" kern="1200" cap="none" spc="0" normalizeH="0" baseline="0" noProof="0">
                <a:ln>
                  <a:noFill/>
                </a:ln>
                <a:solidFill>
                  <a:prstClr val="white"/>
                </a:solidFill>
                <a:effectLst/>
                <a:uLnTx/>
                <a:uFillTx/>
                <a:latin typeface="Calibri" panose="020F0502020204030204"/>
                <a:ea typeface="+mn-ea"/>
                <a:cs typeface="+mn-cs"/>
              </a:rPr>
              <a:t>5 lesuren</a:t>
            </a:r>
          </a:p>
        </p:txBody>
      </p:sp>
      <p:sp>
        <p:nvSpPr>
          <p:cNvPr id="11" name="Rechthoek: afgeronde hoeken 10">
            <a:extLst>
              <a:ext uri="{FF2B5EF4-FFF2-40B4-BE49-F238E27FC236}">
                <a16:creationId xmlns:a16="http://schemas.microsoft.com/office/drawing/2014/main" id="{B5A52405-9B4F-4627-A4EA-92B179917DDF}"/>
              </a:ext>
            </a:extLst>
          </p:cNvPr>
          <p:cNvSpPr/>
          <p:nvPr/>
        </p:nvSpPr>
        <p:spPr>
          <a:xfrm>
            <a:off x="7634550" y="3449092"/>
            <a:ext cx="555638" cy="1080120"/>
          </a:xfrm>
          <a:prstGeom prst="roundRect">
            <a:avLst/>
          </a:prstGeom>
          <a:solidFill>
            <a:schemeClr val="accent1">
              <a:lumMod val="60000"/>
              <a:lumOff val="40000"/>
            </a:schemeClr>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BE" sz="1600" b="0" i="0" u="none" strike="noStrike" kern="1200" cap="none" spc="0" normalizeH="0" baseline="0" noProof="0" err="1">
                <a:ln>
                  <a:noFill/>
                </a:ln>
                <a:solidFill>
                  <a:prstClr val="white"/>
                </a:solidFill>
                <a:effectLst/>
                <a:uLnTx/>
                <a:uFillTx/>
                <a:latin typeface="Calibri" panose="020F0502020204030204"/>
                <a:ea typeface="+mn-ea"/>
                <a:cs typeface="+mn-cs"/>
              </a:rPr>
              <a:t>Diff</a:t>
            </a:r>
            <a:r>
              <a:rPr kumimoji="0" lang="nl-BE" sz="1600" b="0" i="0" u="none" strike="noStrike" kern="1200" cap="none" spc="0" normalizeH="0" baseline="0" noProof="0">
                <a:ln>
                  <a:noFill/>
                </a:ln>
                <a:solidFill>
                  <a:prstClr val="white"/>
                </a:solidFill>
                <a:effectLst/>
                <a:uLnTx/>
                <a:uFillTx/>
                <a:latin typeface="Calibri" panose="020F0502020204030204"/>
                <a:ea typeface="+mn-ea"/>
                <a:cs typeface="+mn-cs"/>
              </a:rPr>
              <a:t> 2 </a:t>
            </a:r>
            <a:r>
              <a:rPr kumimoji="0" lang="nl-BE" sz="1200" b="0" i="0" u="none" strike="noStrike" kern="1200" cap="none" spc="0" normalizeH="0" baseline="0" noProof="0">
                <a:ln>
                  <a:noFill/>
                </a:ln>
                <a:solidFill>
                  <a:prstClr val="white"/>
                </a:solidFill>
                <a:effectLst/>
                <a:uLnTx/>
                <a:uFillTx/>
                <a:latin typeface="Calibri" panose="020F0502020204030204"/>
                <a:ea typeface="+mn-ea"/>
                <a:cs typeface="+mn-cs"/>
              </a:rPr>
              <a:t>uren</a:t>
            </a:r>
            <a:endParaRPr kumimoji="0" lang="nl-BE"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hthoek: afgeronde hoeken 11">
            <a:extLst>
              <a:ext uri="{FF2B5EF4-FFF2-40B4-BE49-F238E27FC236}">
                <a16:creationId xmlns:a16="http://schemas.microsoft.com/office/drawing/2014/main" id="{7FC7FAEE-7119-46ED-BEED-CC3D987346E0}"/>
              </a:ext>
            </a:extLst>
          </p:cNvPr>
          <p:cNvSpPr/>
          <p:nvPr/>
        </p:nvSpPr>
        <p:spPr>
          <a:xfrm>
            <a:off x="6676441" y="4841647"/>
            <a:ext cx="555638" cy="1080120"/>
          </a:xfrm>
          <a:prstGeom prst="roundRect">
            <a:avLst/>
          </a:prstGeom>
          <a:solidFill>
            <a:schemeClr val="accent1">
              <a:lumMod val="60000"/>
              <a:lumOff val="40000"/>
            </a:schemeClr>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BE" sz="1600" b="0" i="0" u="none" strike="noStrike" kern="1200" cap="none" spc="0" normalizeH="0" baseline="0" noProof="0" err="1">
                <a:ln>
                  <a:noFill/>
                </a:ln>
                <a:solidFill>
                  <a:prstClr val="white"/>
                </a:solidFill>
                <a:effectLst/>
                <a:uLnTx/>
                <a:uFillTx/>
                <a:latin typeface="Calibri" panose="020F0502020204030204"/>
                <a:ea typeface="+mn-ea"/>
                <a:cs typeface="+mn-cs"/>
              </a:rPr>
              <a:t>Diff</a:t>
            </a:r>
            <a:r>
              <a:rPr kumimoji="0" lang="nl-BE" sz="1600" b="0" i="0" u="none" strike="noStrike" kern="1200" cap="none" spc="0" normalizeH="0" baseline="0" noProof="0">
                <a:ln>
                  <a:noFill/>
                </a:ln>
                <a:solidFill>
                  <a:prstClr val="white"/>
                </a:solidFill>
                <a:effectLst/>
                <a:uLnTx/>
                <a:uFillTx/>
                <a:latin typeface="Calibri" panose="020F0502020204030204"/>
                <a:ea typeface="+mn-ea"/>
                <a:cs typeface="+mn-cs"/>
              </a:rPr>
              <a:t> 2 </a:t>
            </a:r>
            <a:r>
              <a:rPr kumimoji="0" lang="nl-BE" sz="1200" b="0" i="0" u="none" strike="noStrike" kern="1200" cap="none" spc="0" normalizeH="0" baseline="0" noProof="0">
                <a:ln>
                  <a:noFill/>
                </a:ln>
                <a:solidFill>
                  <a:prstClr val="white"/>
                </a:solidFill>
                <a:effectLst/>
                <a:uLnTx/>
                <a:uFillTx/>
                <a:latin typeface="Calibri" panose="020F0502020204030204"/>
                <a:ea typeface="+mn-ea"/>
                <a:cs typeface="+mn-cs"/>
              </a:rPr>
              <a:t>uren</a:t>
            </a:r>
            <a:endParaRPr kumimoji="0" lang="nl-BE"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kstvak 13">
            <a:extLst>
              <a:ext uri="{FF2B5EF4-FFF2-40B4-BE49-F238E27FC236}">
                <a16:creationId xmlns:a16="http://schemas.microsoft.com/office/drawing/2014/main" id="{B4CB7CAA-927B-40C4-863F-05FBD95B2C02}"/>
              </a:ext>
            </a:extLst>
          </p:cNvPr>
          <p:cNvSpPr txBox="1"/>
          <p:nvPr/>
        </p:nvSpPr>
        <p:spPr>
          <a:xfrm>
            <a:off x="869806" y="2054485"/>
            <a:ext cx="979088"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2800" b="1" i="0" u="none" strike="noStrike" kern="1200" cap="none" spc="0" normalizeH="0" baseline="0" noProof="0">
                <a:ln>
                  <a:noFill/>
                </a:ln>
                <a:solidFill>
                  <a:prstClr val="black"/>
                </a:solidFill>
                <a:effectLst/>
                <a:uLnTx/>
                <a:uFillTx/>
                <a:latin typeface="Arial"/>
                <a:ea typeface="+mn-ea"/>
                <a:cs typeface="+mn-cs"/>
              </a:rPr>
              <a:t>1A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2800" b="1" i="0" u="none" strike="noStrike" kern="1200" cap="none" spc="0" normalizeH="0" baseline="0" noProof="0">
                <a:ln>
                  <a:noFill/>
                </a:ln>
                <a:solidFill>
                  <a:prstClr val="black"/>
                </a:solidFill>
                <a:effectLst/>
                <a:uLnTx/>
                <a:uFillTx/>
                <a:latin typeface="Arial"/>
                <a:ea typeface="+mn-ea"/>
                <a:cs typeface="+mn-cs"/>
              </a:rPr>
              <a:t>1B</a:t>
            </a:r>
          </a:p>
        </p:txBody>
      </p:sp>
      <p:sp>
        <p:nvSpPr>
          <p:cNvPr id="15" name="Tekstvak 14">
            <a:extLst>
              <a:ext uri="{FF2B5EF4-FFF2-40B4-BE49-F238E27FC236}">
                <a16:creationId xmlns:a16="http://schemas.microsoft.com/office/drawing/2014/main" id="{2AC3CBED-3368-493D-949A-C35B7636C09C}"/>
              </a:ext>
            </a:extLst>
          </p:cNvPr>
          <p:cNvSpPr txBox="1"/>
          <p:nvPr/>
        </p:nvSpPr>
        <p:spPr>
          <a:xfrm>
            <a:off x="931021" y="3727542"/>
            <a:ext cx="979088"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2800" b="1" i="0" u="none" strike="noStrike" kern="1200" cap="none" spc="0" normalizeH="0" baseline="0" noProof="0">
                <a:ln>
                  <a:noFill/>
                </a:ln>
                <a:solidFill>
                  <a:prstClr val="black"/>
                </a:solidFill>
                <a:effectLst/>
                <a:uLnTx/>
                <a:uFillTx/>
                <a:latin typeface="Arial"/>
                <a:ea typeface="+mn-ea"/>
                <a:cs typeface="+mn-cs"/>
              </a:rPr>
              <a:t>2A</a:t>
            </a:r>
          </a:p>
        </p:txBody>
      </p:sp>
      <p:sp>
        <p:nvSpPr>
          <p:cNvPr id="16" name="Tekstvak 15">
            <a:extLst>
              <a:ext uri="{FF2B5EF4-FFF2-40B4-BE49-F238E27FC236}">
                <a16:creationId xmlns:a16="http://schemas.microsoft.com/office/drawing/2014/main" id="{06633B25-3393-475A-B4EA-D8BF8478CEE5}"/>
              </a:ext>
            </a:extLst>
          </p:cNvPr>
          <p:cNvSpPr txBox="1"/>
          <p:nvPr/>
        </p:nvSpPr>
        <p:spPr>
          <a:xfrm>
            <a:off x="931021" y="5191513"/>
            <a:ext cx="979088"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2800" b="1" i="0" u="none" strike="noStrike" kern="1200" cap="none" spc="0" normalizeH="0" baseline="0" noProof="0">
                <a:ln>
                  <a:noFill/>
                </a:ln>
                <a:solidFill>
                  <a:prstClr val="black"/>
                </a:solidFill>
                <a:effectLst/>
                <a:uLnTx/>
                <a:uFillTx/>
                <a:latin typeface="Arial"/>
                <a:ea typeface="+mn-ea"/>
                <a:cs typeface="+mn-cs"/>
              </a:rPr>
              <a:t>2B</a:t>
            </a:r>
          </a:p>
        </p:txBody>
      </p:sp>
      <p:sp>
        <p:nvSpPr>
          <p:cNvPr id="4" name="Linkeraccolade 3">
            <a:extLst>
              <a:ext uri="{FF2B5EF4-FFF2-40B4-BE49-F238E27FC236}">
                <a16:creationId xmlns:a16="http://schemas.microsoft.com/office/drawing/2014/main" id="{89CA05B1-B454-48A1-86B6-17B50B6FC7F7}"/>
              </a:ext>
            </a:extLst>
          </p:cNvPr>
          <p:cNvSpPr/>
          <p:nvPr/>
        </p:nvSpPr>
        <p:spPr>
          <a:xfrm rot="16200000">
            <a:off x="7901223" y="4629460"/>
            <a:ext cx="318252" cy="2982941"/>
          </a:xfrm>
          <a:prstGeom prst="leftBrace">
            <a:avLst/>
          </a:prstGeom>
          <a:ln w="444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Arial"/>
              <a:ea typeface="+mn-ea"/>
              <a:cs typeface="+mn-cs"/>
            </a:endParaRPr>
          </a:p>
        </p:txBody>
      </p:sp>
      <p:sp>
        <p:nvSpPr>
          <p:cNvPr id="5" name="Tekstvak 4">
            <a:extLst>
              <a:ext uri="{FF2B5EF4-FFF2-40B4-BE49-F238E27FC236}">
                <a16:creationId xmlns:a16="http://schemas.microsoft.com/office/drawing/2014/main" id="{44578B32-6676-4B84-9970-E2D3DFB65054}"/>
              </a:ext>
            </a:extLst>
          </p:cNvPr>
          <p:cNvSpPr txBox="1"/>
          <p:nvPr/>
        </p:nvSpPr>
        <p:spPr>
          <a:xfrm>
            <a:off x="6689729" y="6231265"/>
            <a:ext cx="2982941"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BE" sz="2800" b="1" i="0" u="none" strike="noStrike" kern="1200" cap="none" spc="0" normalizeH="0" baseline="0" noProof="0">
                <a:ln>
                  <a:noFill/>
                </a:ln>
                <a:solidFill>
                  <a:srgbClr val="FF0000"/>
                </a:solidFill>
                <a:effectLst/>
                <a:uLnTx/>
                <a:uFillTx/>
                <a:latin typeface="Calibri" panose="020F0502020204030204"/>
                <a:ea typeface="+mn-ea"/>
                <a:cs typeface="+mn-cs"/>
              </a:rPr>
              <a:t>Keuzegedeelte</a:t>
            </a:r>
          </a:p>
        </p:txBody>
      </p:sp>
      <p:sp>
        <p:nvSpPr>
          <p:cNvPr id="20" name="Titel 1"/>
          <p:cNvSpPr txBox="1">
            <a:spLocks/>
          </p:cNvSpPr>
          <p:nvPr/>
        </p:nvSpPr>
        <p:spPr>
          <a:xfrm>
            <a:off x="758103" y="832188"/>
            <a:ext cx="11323320" cy="748609"/>
          </a:xfrm>
          <a:prstGeom prst="rect">
            <a:avLst/>
          </a:prstGeom>
        </p:spPr>
        <p:txBody>
          <a:bodyPr/>
          <a:lstStyle>
            <a:lvl1pPr algn="l" defTabSz="914400" rtl="0" eaLnBrk="1" latinLnBrk="0" hangingPunct="1">
              <a:lnSpc>
                <a:spcPct val="90000"/>
              </a:lnSpc>
              <a:spcBef>
                <a:spcPct val="0"/>
              </a:spcBef>
              <a:buNone/>
              <a:defRPr sz="4400" b="1" kern="1200">
                <a:solidFill>
                  <a:srgbClr val="2086C5"/>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BE" sz="5400" b="0" i="0" u="none" strike="noStrike" kern="1200" cap="none" spc="0" normalizeH="0" baseline="0" noProof="0">
                <a:ln>
                  <a:noFill/>
                </a:ln>
                <a:solidFill>
                  <a:schemeClr val="tx1"/>
                </a:solidFill>
                <a:effectLst/>
                <a:uLnTx/>
                <a:uFillTx/>
                <a:latin typeface="+mj-lt"/>
                <a:ea typeface="+mj-ea"/>
              </a:rPr>
              <a:t>Schema eerste graad</a:t>
            </a:r>
          </a:p>
        </p:txBody>
      </p:sp>
    </p:spTree>
    <p:extLst>
      <p:ext uri="{BB962C8B-B14F-4D97-AF65-F5344CB8AC3E}">
        <p14:creationId xmlns:p14="http://schemas.microsoft.com/office/powerpoint/2010/main" val="146098683"/>
      </p:ext>
    </p:extLst>
  </p:cSld>
  <p:clrMapOvr>
    <a:masterClrMapping/>
  </p:clrMapOvr>
  <mc:AlternateContent xmlns:mc="http://schemas.openxmlformats.org/markup-compatibility/2006" xmlns:p14="http://schemas.microsoft.com/office/powerpoint/2010/main">
    <mc:Choice Requires="p14">
      <p:transition spd="slow" p14:dur="2000" advTm="19802"/>
    </mc:Choice>
    <mc:Fallback xmlns="">
      <p:transition spd="slow" advTm="19802"/>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2B50EC-5E9D-834E-BBFE-4EDB8E1DE7AD}"/>
              </a:ext>
            </a:extLst>
          </p:cNvPr>
          <p:cNvSpPr>
            <a:spLocks noGrp="1"/>
          </p:cNvSpPr>
          <p:nvPr>
            <p:ph type="title"/>
          </p:nvPr>
        </p:nvSpPr>
        <p:spPr/>
        <p:txBody>
          <a:bodyPr/>
          <a:lstStyle/>
          <a:p>
            <a:r>
              <a:rPr lang="nl-BE"/>
              <a:t>Inhoud</a:t>
            </a:r>
          </a:p>
        </p:txBody>
      </p:sp>
      <p:graphicFrame>
        <p:nvGraphicFramePr>
          <p:cNvPr id="5" name="Tijdelijke aanduiding voor inhoud 2">
            <a:extLst>
              <a:ext uri="{FF2B5EF4-FFF2-40B4-BE49-F238E27FC236}">
                <a16:creationId xmlns:a16="http://schemas.microsoft.com/office/drawing/2014/main" id="{8318AF44-3E83-4FF5-BA47-87A03EE87A4A}"/>
              </a:ext>
            </a:extLst>
          </p:cNvPr>
          <p:cNvGraphicFramePr>
            <a:graphicFrameLocks noGrp="1"/>
          </p:cNvGraphicFramePr>
          <p:nvPr>
            <p:ph idx="1"/>
            <p:extLst>
              <p:ext uri="{D42A27DB-BD31-4B8C-83A1-F6EECF244321}">
                <p14:modId xmlns:p14="http://schemas.microsoft.com/office/powerpoint/2010/main" val="144112161"/>
              </p:ext>
            </p:extLst>
          </p:nvPr>
        </p:nvGraphicFramePr>
        <p:xfrm>
          <a:off x="838200" y="2011363"/>
          <a:ext cx="10515600" cy="41608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119326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13A6CAE7-1573-4907-AA8E-176F4F6C2617}"/>
              </a:ext>
            </a:extLst>
          </p:cNvPr>
          <p:cNvSpPr>
            <a:spLocks noGrp="1"/>
          </p:cNvSpPr>
          <p:nvPr>
            <p:ph type="sldNum" sz="quarter" idx="12"/>
          </p:nvPr>
        </p:nvSpPr>
        <p:spPr>
          <a:xfrm>
            <a:off x="8605870" y="6429397"/>
            <a:ext cx="2133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89E3A5C-986B-47BE-8F96-3787467B82A8}" type="slidenum">
              <a:rPr kumimoji="0" lang="nl-BE" sz="1200" b="0" i="0" u="none" strike="noStrike" kern="1200" cap="none" spc="0" normalizeH="0" baseline="0" noProof="0">
                <a:ln>
                  <a:noFill/>
                </a:ln>
                <a:solidFill>
                  <a:prstClr val="black">
                    <a:tint val="75000"/>
                  </a:prst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nl-B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Rechthoek: afgeronde hoeken 5">
            <a:extLst>
              <a:ext uri="{FF2B5EF4-FFF2-40B4-BE49-F238E27FC236}">
                <a16:creationId xmlns:a16="http://schemas.microsoft.com/office/drawing/2014/main" id="{2C63772D-8B09-4507-A284-20501F634772}"/>
              </a:ext>
            </a:extLst>
          </p:cNvPr>
          <p:cNvSpPr/>
          <p:nvPr/>
        </p:nvSpPr>
        <p:spPr>
          <a:xfrm>
            <a:off x="2179826" y="2103724"/>
            <a:ext cx="5461732" cy="108012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BE" sz="2800" b="0" i="0" u="none" strike="noStrike" kern="1200" cap="none" spc="0" normalizeH="0" baseline="0" noProof="0">
                <a:ln>
                  <a:noFill/>
                </a:ln>
                <a:solidFill>
                  <a:prstClr val="white"/>
                </a:solidFill>
                <a:effectLst/>
                <a:uLnTx/>
                <a:uFillTx/>
                <a:latin typeface="Calibri" panose="020F0502020204030204"/>
                <a:ea typeface="+mn-ea"/>
                <a:cs typeface="+mn-cs"/>
              </a:rPr>
              <a:t>Algemene vorming – 27 lesuren</a:t>
            </a:r>
          </a:p>
        </p:txBody>
      </p:sp>
      <p:sp>
        <p:nvSpPr>
          <p:cNvPr id="7" name="Rechthoek: afgeronde hoeken 6">
            <a:extLst>
              <a:ext uri="{FF2B5EF4-FFF2-40B4-BE49-F238E27FC236}">
                <a16:creationId xmlns:a16="http://schemas.microsoft.com/office/drawing/2014/main" id="{9B5FEE10-83B1-4BFD-A336-C4D0703C2287}"/>
              </a:ext>
            </a:extLst>
          </p:cNvPr>
          <p:cNvSpPr/>
          <p:nvPr/>
        </p:nvSpPr>
        <p:spPr>
          <a:xfrm>
            <a:off x="2231258" y="4829536"/>
            <a:ext cx="3569845" cy="108012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BE" sz="2800" b="0" i="0" u="none" strike="noStrike" kern="1200" cap="none" spc="0" normalizeH="0" baseline="0" noProof="0">
                <a:ln>
                  <a:noFill/>
                </a:ln>
                <a:solidFill>
                  <a:prstClr val="white"/>
                </a:solidFill>
                <a:effectLst/>
                <a:uLnTx/>
                <a:uFillTx/>
                <a:latin typeface="Calibri" panose="020F0502020204030204"/>
                <a:ea typeface="+mn-ea"/>
                <a:cs typeface="+mn-cs"/>
              </a:rPr>
              <a:t>Algemene vorming – 20 lesuren</a:t>
            </a:r>
          </a:p>
        </p:txBody>
      </p:sp>
      <p:sp>
        <p:nvSpPr>
          <p:cNvPr id="8" name="Rechthoek: afgeronde hoeken 7">
            <a:extLst>
              <a:ext uri="{FF2B5EF4-FFF2-40B4-BE49-F238E27FC236}">
                <a16:creationId xmlns:a16="http://schemas.microsoft.com/office/drawing/2014/main" id="{60473D79-5282-4EFA-B124-454A38C043BD}"/>
              </a:ext>
            </a:extLst>
          </p:cNvPr>
          <p:cNvSpPr/>
          <p:nvPr/>
        </p:nvSpPr>
        <p:spPr>
          <a:xfrm>
            <a:off x="2231258" y="3466630"/>
            <a:ext cx="4781442" cy="108012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BE" sz="2800" b="0" i="0" u="none" strike="noStrike" kern="1200" cap="none" spc="0" normalizeH="0" baseline="0" noProof="0">
                <a:ln>
                  <a:noFill/>
                </a:ln>
                <a:solidFill>
                  <a:prstClr val="white"/>
                </a:solidFill>
                <a:effectLst/>
                <a:uLnTx/>
                <a:uFillTx/>
                <a:latin typeface="Calibri" panose="020F0502020204030204"/>
                <a:ea typeface="+mn-ea"/>
                <a:cs typeface="+mn-cs"/>
              </a:rPr>
              <a:t>Algemene vorming – 25 lesuren</a:t>
            </a:r>
          </a:p>
        </p:txBody>
      </p:sp>
      <p:sp>
        <p:nvSpPr>
          <p:cNvPr id="9" name="Rechthoek: afgeronde hoeken 8">
            <a:extLst>
              <a:ext uri="{FF2B5EF4-FFF2-40B4-BE49-F238E27FC236}">
                <a16:creationId xmlns:a16="http://schemas.microsoft.com/office/drawing/2014/main" id="{026298B7-F05B-49AD-ABEE-6E77E09068BA}"/>
              </a:ext>
            </a:extLst>
          </p:cNvPr>
          <p:cNvSpPr/>
          <p:nvPr/>
        </p:nvSpPr>
        <p:spPr>
          <a:xfrm>
            <a:off x="8764745" y="2103724"/>
            <a:ext cx="1247429" cy="1080120"/>
          </a:xfrm>
          <a:prstGeom prst="roundRect">
            <a:avLst/>
          </a:prstGeom>
          <a:solidFill>
            <a:schemeClr val="accent1">
              <a:lumMod val="60000"/>
              <a:lumOff val="40000"/>
            </a:schemeClr>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BE" sz="1400" b="0" i="0" u="none" strike="noStrike" kern="1200" cap="none" spc="0" normalizeH="0" baseline="0" noProof="0">
                <a:ln>
                  <a:noFill/>
                </a:ln>
                <a:solidFill>
                  <a:prstClr val="white"/>
                </a:solidFill>
                <a:effectLst/>
                <a:uLnTx/>
                <a:uFillTx/>
                <a:latin typeface="Calibri" panose="020F0502020204030204"/>
                <a:ea typeface="+mn-ea"/>
                <a:cs typeface="+mn-cs"/>
              </a:rPr>
              <a:t>Differentiatie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BE" sz="1400" b="0" i="0" u="none" strike="noStrike" kern="1200" cap="none" spc="0" normalizeH="0" baseline="0" noProof="0">
                <a:ln>
                  <a:noFill/>
                </a:ln>
                <a:solidFill>
                  <a:prstClr val="white"/>
                </a:solidFill>
                <a:effectLst/>
                <a:uLnTx/>
                <a:uFillTx/>
                <a:latin typeface="Calibri" panose="020F0502020204030204"/>
                <a:ea typeface="+mn-ea"/>
                <a:cs typeface="+mn-cs"/>
              </a:rPr>
              <a:t>5 lesuren</a:t>
            </a:r>
            <a:endParaRPr kumimoji="0" lang="nl-BE"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hthoek: afgeronde hoeken 9">
            <a:extLst>
              <a:ext uri="{FF2B5EF4-FFF2-40B4-BE49-F238E27FC236}">
                <a16:creationId xmlns:a16="http://schemas.microsoft.com/office/drawing/2014/main" id="{9FFE7333-9D60-494F-9BBD-29914DBE6CDF}"/>
              </a:ext>
            </a:extLst>
          </p:cNvPr>
          <p:cNvSpPr/>
          <p:nvPr/>
        </p:nvSpPr>
        <p:spPr>
          <a:xfrm>
            <a:off x="8855210" y="3501254"/>
            <a:ext cx="1247430" cy="1080120"/>
          </a:xfrm>
          <a:prstGeom prst="roundRect">
            <a:avLst/>
          </a:prstGeom>
          <a:solidFill>
            <a:schemeClr val="accent1">
              <a:lumMod val="20000"/>
              <a:lumOff val="80000"/>
            </a:schemeClr>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BE" sz="2000" b="0" i="0" u="none" strike="noStrike" kern="1200" cap="none" spc="0" normalizeH="0" baseline="0" noProof="0">
                <a:ln>
                  <a:noFill/>
                </a:ln>
                <a:solidFill>
                  <a:prstClr val="white"/>
                </a:solidFill>
                <a:effectLst/>
                <a:uLnTx/>
                <a:uFillTx/>
                <a:latin typeface="Calibri" panose="020F0502020204030204"/>
                <a:ea typeface="+mn-ea"/>
                <a:cs typeface="+mn-cs"/>
              </a:rPr>
              <a:t>Basis-optie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BE" sz="2000" b="0" i="0" u="none" strike="noStrike" kern="1200" cap="none" spc="0" normalizeH="0" baseline="0" noProof="0">
                <a:ln>
                  <a:noFill/>
                </a:ln>
                <a:solidFill>
                  <a:prstClr val="white"/>
                </a:solidFill>
                <a:effectLst/>
                <a:uLnTx/>
                <a:uFillTx/>
                <a:latin typeface="Calibri" panose="020F0502020204030204"/>
                <a:ea typeface="+mn-ea"/>
                <a:cs typeface="+mn-cs"/>
              </a:rPr>
              <a:t>5 lesuren</a:t>
            </a:r>
          </a:p>
        </p:txBody>
      </p:sp>
      <p:sp>
        <p:nvSpPr>
          <p:cNvPr id="11" name="Rechthoek: afgeronde hoeken 10">
            <a:extLst>
              <a:ext uri="{FF2B5EF4-FFF2-40B4-BE49-F238E27FC236}">
                <a16:creationId xmlns:a16="http://schemas.microsoft.com/office/drawing/2014/main" id="{B5A52405-9B4F-4627-A4EA-92B179917DDF}"/>
              </a:ext>
            </a:extLst>
          </p:cNvPr>
          <p:cNvSpPr/>
          <p:nvPr/>
        </p:nvSpPr>
        <p:spPr>
          <a:xfrm>
            <a:off x="8088364" y="3517962"/>
            <a:ext cx="555638" cy="1080120"/>
          </a:xfrm>
          <a:prstGeom prst="roundRect">
            <a:avLst/>
          </a:prstGeom>
          <a:solidFill>
            <a:schemeClr val="accent1">
              <a:lumMod val="60000"/>
              <a:lumOff val="40000"/>
            </a:schemeClr>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BE" sz="1300" b="0" i="0" u="none" strike="noStrike" kern="1200" cap="none" spc="0" normalizeH="0" baseline="0" noProof="0" err="1">
                <a:ln>
                  <a:noFill/>
                </a:ln>
                <a:solidFill>
                  <a:prstClr val="white"/>
                </a:solidFill>
                <a:effectLst/>
                <a:uLnTx/>
                <a:uFillTx/>
                <a:latin typeface="Calibri" panose="020F0502020204030204"/>
                <a:ea typeface="+mn-ea"/>
                <a:cs typeface="+mn-cs"/>
              </a:rPr>
              <a:t>Diff</a:t>
            </a:r>
            <a:r>
              <a:rPr kumimoji="0" lang="nl-BE" sz="1300" b="0" i="0" u="none" strike="noStrike" kern="1200" cap="none" spc="0" normalizeH="0" baseline="0" noProof="0">
                <a:ln>
                  <a:noFill/>
                </a:ln>
                <a:solidFill>
                  <a:prstClr val="white"/>
                </a:solidFill>
                <a:effectLst/>
                <a:uLnTx/>
                <a:uFillTx/>
                <a:latin typeface="Calibri" panose="020F0502020204030204"/>
                <a:ea typeface="+mn-ea"/>
                <a:cs typeface="+mn-cs"/>
              </a:rPr>
              <a:t> 2 uren</a:t>
            </a:r>
          </a:p>
        </p:txBody>
      </p:sp>
      <p:sp>
        <p:nvSpPr>
          <p:cNvPr id="12" name="Rechthoek: afgeronde hoeken 11">
            <a:extLst>
              <a:ext uri="{FF2B5EF4-FFF2-40B4-BE49-F238E27FC236}">
                <a16:creationId xmlns:a16="http://schemas.microsoft.com/office/drawing/2014/main" id="{7FC7FAEE-7119-46ED-BEED-CC3D987346E0}"/>
              </a:ext>
            </a:extLst>
          </p:cNvPr>
          <p:cNvSpPr/>
          <p:nvPr/>
        </p:nvSpPr>
        <p:spPr>
          <a:xfrm>
            <a:off x="7085920" y="4806291"/>
            <a:ext cx="555638" cy="1080120"/>
          </a:xfrm>
          <a:prstGeom prst="roundRect">
            <a:avLst/>
          </a:prstGeom>
          <a:solidFill>
            <a:schemeClr val="accent1">
              <a:lumMod val="60000"/>
              <a:lumOff val="40000"/>
            </a:schemeClr>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BE" sz="1300" b="0" i="0" u="none" strike="noStrike" kern="1200" cap="none" spc="0" normalizeH="0" baseline="0" noProof="0" err="1">
                <a:ln>
                  <a:noFill/>
                </a:ln>
                <a:solidFill>
                  <a:prstClr val="white"/>
                </a:solidFill>
                <a:effectLst/>
                <a:uLnTx/>
                <a:uFillTx/>
                <a:latin typeface="Calibri" panose="020F0502020204030204"/>
                <a:ea typeface="+mn-ea"/>
                <a:cs typeface="+mn-cs"/>
              </a:rPr>
              <a:t>Diff</a:t>
            </a:r>
            <a:r>
              <a:rPr kumimoji="0" lang="nl-BE" sz="1300" b="0" i="0" u="none" strike="noStrike" kern="1200" cap="none" spc="0" normalizeH="0" baseline="0" noProof="0">
                <a:ln>
                  <a:noFill/>
                </a:ln>
                <a:solidFill>
                  <a:prstClr val="white"/>
                </a:solidFill>
                <a:effectLst/>
                <a:uLnTx/>
                <a:uFillTx/>
                <a:latin typeface="Calibri" panose="020F0502020204030204"/>
                <a:ea typeface="+mn-ea"/>
                <a:cs typeface="+mn-cs"/>
              </a:rPr>
              <a:t> 2 uren</a:t>
            </a:r>
          </a:p>
        </p:txBody>
      </p:sp>
      <p:sp>
        <p:nvSpPr>
          <p:cNvPr id="13" name="Rechthoek: afgeronde hoeken 12">
            <a:extLst>
              <a:ext uri="{FF2B5EF4-FFF2-40B4-BE49-F238E27FC236}">
                <a16:creationId xmlns:a16="http://schemas.microsoft.com/office/drawing/2014/main" id="{7CC39F9E-89D1-4A62-9BFE-A85A540C1373}"/>
              </a:ext>
            </a:extLst>
          </p:cNvPr>
          <p:cNvSpPr/>
          <p:nvPr/>
        </p:nvSpPr>
        <p:spPr>
          <a:xfrm>
            <a:off x="7872339" y="4783047"/>
            <a:ext cx="2235118" cy="1126609"/>
          </a:xfrm>
          <a:prstGeom prst="roundRect">
            <a:avLst/>
          </a:prstGeom>
          <a:solidFill>
            <a:schemeClr val="accent1">
              <a:lumMod val="20000"/>
              <a:lumOff val="80000"/>
            </a:schemeClr>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BE" sz="2000" b="0" i="0" u="none" strike="noStrike" kern="1200" cap="none" spc="0" normalizeH="0" baseline="0" noProof="0">
                <a:ln>
                  <a:noFill/>
                </a:ln>
                <a:solidFill>
                  <a:prstClr val="white"/>
                </a:solidFill>
                <a:effectLst/>
                <a:uLnTx/>
                <a:uFillTx/>
                <a:latin typeface="Calibri" panose="020F0502020204030204"/>
                <a:ea typeface="+mn-ea"/>
                <a:cs typeface="+mn-cs"/>
              </a:rPr>
              <a:t>Basisoptie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BE" sz="2000" b="0" i="0" u="none" strike="noStrike" kern="1200" cap="none" spc="0" normalizeH="0" baseline="0" noProof="0">
                <a:ln>
                  <a:noFill/>
                </a:ln>
                <a:solidFill>
                  <a:prstClr val="white"/>
                </a:solidFill>
                <a:effectLst/>
                <a:uLnTx/>
                <a:uFillTx/>
                <a:latin typeface="Calibri" panose="020F0502020204030204"/>
                <a:ea typeface="+mn-ea"/>
                <a:cs typeface="+mn-cs"/>
              </a:rPr>
              <a:t>10 lesuren</a:t>
            </a:r>
          </a:p>
        </p:txBody>
      </p:sp>
      <p:sp>
        <p:nvSpPr>
          <p:cNvPr id="14" name="Tekstvak 13">
            <a:extLst>
              <a:ext uri="{FF2B5EF4-FFF2-40B4-BE49-F238E27FC236}">
                <a16:creationId xmlns:a16="http://schemas.microsoft.com/office/drawing/2014/main" id="{B4CB7CAA-927B-40C4-863F-05FBD95B2C02}"/>
              </a:ext>
            </a:extLst>
          </p:cNvPr>
          <p:cNvSpPr txBox="1"/>
          <p:nvPr/>
        </p:nvSpPr>
        <p:spPr>
          <a:xfrm>
            <a:off x="675699" y="2208722"/>
            <a:ext cx="979088"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2800" b="1" i="0" u="none" strike="noStrike" kern="1200" cap="none" spc="0" normalizeH="0" baseline="0" noProof="0">
                <a:ln>
                  <a:noFill/>
                </a:ln>
                <a:solidFill>
                  <a:prstClr val="black"/>
                </a:solidFill>
                <a:effectLst/>
                <a:uLnTx/>
                <a:uFillTx/>
                <a:latin typeface="Arial"/>
                <a:ea typeface="+mn-ea"/>
                <a:cs typeface="+mn-cs"/>
              </a:rPr>
              <a:t>1A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2800" b="1" i="0" u="none" strike="noStrike" kern="1200" cap="none" spc="0" normalizeH="0" baseline="0" noProof="0">
                <a:ln>
                  <a:noFill/>
                </a:ln>
                <a:solidFill>
                  <a:prstClr val="black"/>
                </a:solidFill>
                <a:effectLst/>
                <a:uLnTx/>
                <a:uFillTx/>
                <a:latin typeface="Arial"/>
                <a:ea typeface="+mn-ea"/>
                <a:cs typeface="+mn-cs"/>
              </a:rPr>
              <a:t>1B</a:t>
            </a:r>
          </a:p>
        </p:txBody>
      </p:sp>
      <p:sp>
        <p:nvSpPr>
          <p:cNvPr id="15" name="Tekstvak 14">
            <a:extLst>
              <a:ext uri="{FF2B5EF4-FFF2-40B4-BE49-F238E27FC236}">
                <a16:creationId xmlns:a16="http://schemas.microsoft.com/office/drawing/2014/main" id="{2AC3CBED-3368-493D-949A-C35B7636C09C}"/>
              </a:ext>
            </a:extLst>
          </p:cNvPr>
          <p:cNvSpPr txBox="1"/>
          <p:nvPr/>
        </p:nvSpPr>
        <p:spPr>
          <a:xfrm>
            <a:off x="675699" y="3639456"/>
            <a:ext cx="979088"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2800" b="1" i="0" u="none" strike="noStrike" kern="1200" cap="none" spc="0" normalizeH="0" baseline="0" noProof="0">
                <a:ln>
                  <a:noFill/>
                </a:ln>
                <a:solidFill>
                  <a:prstClr val="black"/>
                </a:solidFill>
                <a:effectLst/>
                <a:uLnTx/>
                <a:uFillTx/>
                <a:latin typeface="Arial"/>
                <a:ea typeface="+mn-ea"/>
                <a:cs typeface="+mn-cs"/>
              </a:rPr>
              <a:t>2A</a:t>
            </a:r>
          </a:p>
        </p:txBody>
      </p:sp>
      <p:sp>
        <p:nvSpPr>
          <p:cNvPr id="16" name="Tekstvak 15">
            <a:extLst>
              <a:ext uri="{FF2B5EF4-FFF2-40B4-BE49-F238E27FC236}">
                <a16:creationId xmlns:a16="http://schemas.microsoft.com/office/drawing/2014/main" id="{06633B25-3393-475A-B4EA-D8BF8478CEE5}"/>
              </a:ext>
            </a:extLst>
          </p:cNvPr>
          <p:cNvSpPr txBox="1"/>
          <p:nvPr/>
        </p:nvSpPr>
        <p:spPr>
          <a:xfrm>
            <a:off x="675699" y="4750230"/>
            <a:ext cx="979088"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2800" b="1" i="0" u="none" strike="noStrike" kern="1200" cap="none" spc="0" normalizeH="0" baseline="0" noProof="0">
                <a:ln>
                  <a:noFill/>
                </a:ln>
                <a:solidFill>
                  <a:prstClr val="black"/>
                </a:solidFill>
                <a:effectLst/>
                <a:uLnTx/>
                <a:uFillTx/>
                <a:latin typeface="Arial"/>
                <a:ea typeface="+mn-ea"/>
                <a:cs typeface="+mn-cs"/>
              </a:rPr>
              <a:t>2B</a:t>
            </a:r>
          </a:p>
        </p:txBody>
      </p:sp>
      <p:sp>
        <p:nvSpPr>
          <p:cNvPr id="4" name="Linkeraccolade 3">
            <a:extLst>
              <a:ext uri="{FF2B5EF4-FFF2-40B4-BE49-F238E27FC236}">
                <a16:creationId xmlns:a16="http://schemas.microsoft.com/office/drawing/2014/main" id="{89CA05B1-B454-48A1-86B6-17B50B6FC7F7}"/>
              </a:ext>
            </a:extLst>
          </p:cNvPr>
          <p:cNvSpPr/>
          <p:nvPr/>
        </p:nvSpPr>
        <p:spPr>
          <a:xfrm rot="16200000">
            <a:off x="8446744" y="4668254"/>
            <a:ext cx="318252" cy="2982941"/>
          </a:xfrm>
          <a:prstGeom prst="leftBrace">
            <a:avLst/>
          </a:prstGeom>
          <a:ln w="444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Arial"/>
              <a:ea typeface="+mn-ea"/>
              <a:cs typeface="+mn-cs"/>
            </a:endParaRPr>
          </a:p>
        </p:txBody>
      </p:sp>
      <p:sp>
        <p:nvSpPr>
          <p:cNvPr id="5" name="Tekstvak 4">
            <a:extLst>
              <a:ext uri="{FF2B5EF4-FFF2-40B4-BE49-F238E27FC236}">
                <a16:creationId xmlns:a16="http://schemas.microsoft.com/office/drawing/2014/main" id="{44578B32-6676-4B84-9970-E2D3DFB65054}"/>
              </a:ext>
            </a:extLst>
          </p:cNvPr>
          <p:cNvSpPr txBox="1"/>
          <p:nvPr/>
        </p:nvSpPr>
        <p:spPr>
          <a:xfrm>
            <a:off x="7273274" y="6332857"/>
            <a:ext cx="2982941"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BE" sz="2400" b="1" i="0" u="none" strike="noStrike" kern="1200" cap="none" spc="0" normalizeH="0" baseline="0" noProof="0">
                <a:ln>
                  <a:noFill/>
                </a:ln>
                <a:solidFill>
                  <a:srgbClr val="FF0000"/>
                </a:solidFill>
                <a:effectLst/>
                <a:uLnTx/>
                <a:uFillTx/>
                <a:latin typeface="Arial"/>
                <a:ea typeface="+mn-ea"/>
                <a:cs typeface="+mn-cs"/>
              </a:rPr>
              <a:t>Keuzegedeelte</a:t>
            </a:r>
            <a:endParaRPr kumimoji="0" lang="nl-BE" sz="1800" b="1" i="0" u="none" strike="noStrike" kern="1200" cap="none" spc="0" normalizeH="0" baseline="0" noProof="0">
              <a:ln>
                <a:noFill/>
              </a:ln>
              <a:solidFill>
                <a:srgbClr val="FF0000"/>
              </a:solidFill>
              <a:effectLst/>
              <a:uLnTx/>
              <a:uFillTx/>
              <a:latin typeface="Arial"/>
              <a:ea typeface="+mn-ea"/>
              <a:cs typeface="+mn-cs"/>
            </a:endParaRPr>
          </a:p>
        </p:txBody>
      </p:sp>
      <p:sp>
        <p:nvSpPr>
          <p:cNvPr id="17" name="Titel 1">
            <a:extLst>
              <a:ext uri="{FF2B5EF4-FFF2-40B4-BE49-F238E27FC236}">
                <a16:creationId xmlns:a16="http://schemas.microsoft.com/office/drawing/2014/main" id="{68826CF3-1584-6543-B334-C15CFD3B731C}"/>
              </a:ext>
            </a:extLst>
          </p:cNvPr>
          <p:cNvSpPr txBox="1">
            <a:spLocks/>
          </p:cNvSpPr>
          <p:nvPr/>
        </p:nvSpPr>
        <p:spPr>
          <a:xfrm>
            <a:off x="779871" y="792217"/>
            <a:ext cx="11323320" cy="1325563"/>
          </a:xfrm>
          <a:prstGeom prst="rect">
            <a:avLst/>
          </a:prstGeom>
        </p:spPr>
        <p:txBody>
          <a:bodyPr/>
          <a:lstStyle>
            <a:lvl1pPr algn="l" defTabSz="914400" rtl="0" eaLnBrk="1" latinLnBrk="0" hangingPunct="1">
              <a:lnSpc>
                <a:spcPct val="90000"/>
              </a:lnSpc>
              <a:spcBef>
                <a:spcPct val="0"/>
              </a:spcBef>
              <a:buNone/>
              <a:defRPr sz="4400" b="1" kern="1200">
                <a:solidFill>
                  <a:srgbClr val="2086C5"/>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BE" sz="5400" b="0" i="0" u="none" strike="noStrike" kern="1200" cap="none" spc="0" normalizeH="0" baseline="0" noProof="0">
                <a:ln>
                  <a:noFill/>
                </a:ln>
                <a:solidFill>
                  <a:schemeClr val="tx1"/>
                </a:solidFill>
                <a:effectLst/>
                <a:uLnTx/>
                <a:uFillTx/>
                <a:latin typeface="+mj-lt"/>
                <a:ea typeface="+mj-ea"/>
              </a:rPr>
              <a:t>Schema eerste graad</a:t>
            </a:r>
          </a:p>
        </p:txBody>
      </p:sp>
    </p:spTree>
    <p:extLst>
      <p:ext uri="{BB962C8B-B14F-4D97-AF65-F5344CB8AC3E}">
        <p14:creationId xmlns:p14="http://schemas.microsoft.com/office/powerpoint/2010/main" val="447353948"/>
      </p:ext>
    </p:extLst>
  </p:cSld>
  <p:clrMapOvr>
    <a:masterClrMapping/>
  </p:clrMapOvr>
  <mc:AlternateContent xmlns:mc="http://schemas.openxmlformats.org/markup-compatibility/2006" xmlns:p14="http://schemas.microsoft.com/office/powerpoint/2010/main">
    <mc:Choice Requires="p14">
      <p:transition spd="slow" p14:dur="2000" advTm="36702"/>
    </mc:Choice>
    <mc:Fallback xmlns="">
      <p:transition spd="slow" advTm="36702"/>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1320962339"/>
              </p:ext>
            </p:extLst>
          </p:nvPr>
        </p:nvGraphicFramePr>
        <p:xfrm>
          <a:off x="1675393" y="1249720"/>
          <a:ext cx="3862316" cy="54181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 5"/>
          <p:cNvGraphicFramePr/>
          <p:nvPr>
            <p:extLst>
              <p:ext uri="{D42A27DB-BD31-4B8C-83A1-F6EECF244321}">
                <p14:modId xmlns:p14="http://schemas.microsoft.com/office/powerpoint/2010/main" val="1081256914"/>
              </p:ext>
            </p:extLst>
          </p:nvPr>
        </p:nvGraphicFramePr>
        <p:xfrm>
          <a:off x="6096000" y="1500293"/>
          <a:ext cx="3981941" cy="491701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 name="Titel 2"/>
          <p:cNvSpPr>
            <a:spLocks noGrp="1"/>
          </p:cNvSpPr>
          <p:nvPr>
            <p:ph type="title"/>
          </p:nvPr>
        </p:nvSpPr>
        <p:spPr>
          <a:xfrm>
            <a:off x="1327624" y="0"/>
            <a:ext cx="7606293" cy="1357230"/>
          </a:xfrm>
        </p:spPr>
        <p:txBody>
          <a:bodyPr>
            <a:normAutofit fontScale="90000"/>
          </a:bodyPr>
          <a:lstStyle/>
          <a:p>
            <a:r>
              <a:rPr lang="nl-BE"/>
              <a:t>Basisopties in 2</a:t>
            </a:r>
            <a:r>
              <a:rPr lang="nl-BE" baseline="30000"/>
              <a:t>de</a:t>
            </a:r>
            <a:r>
              <a:rPr lang="nl-BE"/>
              <a:t> leerjaar A</a:t>
            </a:r>
          </a:p>
        </p:txBody>
      </p:sp>
      <p:pic>
        <p:nvPicPr>
          <p:cNvPr id="7" name="Afbeelding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422831" y="3860404"/>
            <a:ext cx="875163" cy="452567"/>
          </a:xfrm>
          <a:prstGeom prst="rect">
            <a:avLst/>
          </a:prstGeom>
        </p:spPr>
      </p:pic>
      <p:pic>
        <p:nvPicPr>
          <p:cNvPr id="8" name="Afbeelding 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422830" y="1828909"/>
            <a:ext cx="875163" cy="452567"/>
          </a:xfrm>
          <a:prstGeom prst="rect">
            <a:avLst/>
          </a:prstGeom>
        </p:spPr>
      </p:pic>
    </p:spTree>
    <p:extLst>
      <p:ext uri="{BB962C8B-B14F-4D97-AF65-F5344CB8AC3E}">
        <p14:creationId xmlns:p14="http://schemas.microsoft.com/office/powerpoint/2010/main" val="2716355679"/>
      </p:ext>
    </p:extLst>
  </p:cSld>
  <p:clrMapOvr>
    <a:masterClrMapping/>
  </p:clrMapOvr>
  <mc:AlternateContent xmlns:mc="http://schemas.openxmlformats.org/markup-compatibility/2006" xmlns:p14="http://schemas.microsoft.com/office/powerpoint/2010/main">
    <mc:Choice Requires="p14">
      <p:transition spd="med" p14:dur="700" advTm="202245">
        <p:fade/>
      </p:transition>
    </mc:Choice>
    <mc:Fallback xmlns="">
      <p:transition spd="med" advTm="202245">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1678835024"/>
              </p:ext>
            </p:extLst>
          </p:nvPr>
        </p:nvGraphicFramePr>
        <p:xfrm>
          <a:off x="1555845" y="1027906"/>
          <a:ext cx="3794077" cy="4722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 5"/>
          <p:cNvGraphicFramePr/>
          <p:nvPr>
            <p:extLst>
              <p:ext uri="{D42A27DB-BD31-4B8C-83A1-F6EECF244321}">
                <p14:modId xmlns:p14="http://schemas.microsoft.com/office/powerpoint/2010/main" val="1778109938"/>
              </p:ext>
            </p:extLst>
          </p:nvPr>
        </p:nvGraphicFramePr>
        <p:xfrm>
          <a:off x="5631316" y="1526912"/>
          <a:ext cx="4067033" cy="427174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 name="Titel 1"/>
          <p:cNvSpPr>
            <a:spLocks noGrp="1"/>
          </p:cNvSpPr>
          <p:nvPr>
            <p:ph type="title"/>
          </p:nvPr>
        </p:nvSpPr>
        <p:spPr>
          <a:xfrm>
            <a:off x="929258" y="401193"/>
            <a:ext cx="7792371" cy="911678"/>
          </a:xfrm>
        </p:spPr>
        <p:txBody>
          <a:bodyPr>
            <a:normAutofit fontScale="90000"/>
          </a:bodyPr>
          <a:lstStyle/>
          <a:p>
            <a:r>
              <a:rPr lang="nl-BE"/>
              <a:t>Basisopties in 2</a:t>
            </a:r>
            <a:r>
              <a:rPr lang="nl-BE" baseline="30000"/>
              <a:t>de</a:t>
            </a:r>
            <a:r>
              <a:rPr lang="nl-BE"/>
              <a:t> leerjaar B</a:t>
            </a:r>
          </a:p>
        </p:txBody>
      </p:sp>
      <p:pic>
        <p:nvPicPr>
          <p:cNvPr id="7" name="Afbeelding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979743" y="2031879"/>
            <a:ext cx="875163" cy="452567"/>
          </a:xfrm>
          <a:prstGeom prst="rect">
            <a:avLst/>
          </a:prstGeom>
        </p:spPr>
      </p:pic>
    </p:spTree>
    <p:extLst>
      <p:ext uri="{BB962C8B-B14F-4D97-AF65-F5344CB8AC3E}">
        <p14:creationId xmlns:p14="http://schemas.microsoft.com/office/powerpoint/2010/main" val="769112009"/>
      </p:ext>
    </p:extLst>
  </p:cSld>
  <p:clrMapOvr>
    <a:masterClrMapping/>
  </p:clrMapOvr>
  <mc:AlternateContent xmlns:mc="http://schemas.openxmlformats.org/markup-compatibility/2006" xmlns:p14="http://schemas.microsoft.com/office/powerpoint/2010/main">
    <mc:Choice Requires="p14">
      <p:transition spd="med" p14:dur="700" advTm="91979">
        <p:fade/>
      </p:transition>
    </mc:Choice>
    <mc:Fallback xmlns="">
      <p:transition spd="med" advTm="91979">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t>Mag ik naar de tweede graad?</a:t>
            </a:r>
          </a:p>
        </p:txBody>
      </p:sp>
      <p:graphicFrame>
        <p:nvGraphicFramePr>
          <p:cNvPr id="4" name="Tijdelijke aanduiding voor inhoud 3"/>
          <p:cNvGraphicFramePr>
            <a:graphicFrameLocks noGrp="1"/>
          </p:cNvGraphicFramePr>
          <p:nvPr>
            <p:ph idx="1"/>
          </p:nvPr>
        </p:nvGraphicFramePr>
        <p:xfrm>
          <a:off x="400050" y="1825625"/>
          <a:ext cx="1132205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82137537"/>
      </p:ext>
    </p:extLst>
  </p:cSld>
  <p:clrMapOvr>
    <a:masterClrMapping/>
  </p:clrMapOvr>
  <mc:AlternateContent xmlns:mc="http://schemas.openxmlformats.org/markup-compatibility/2006" xmlns:p14="http://schemas.microsoft.com/office/powerpoint/2010/main">
    <mc:Choice Requires="p14">
      <p:transition spd="slow" p14:dur="2000" advTm="81083"/>
    </mc:Choice>
    <mc:Fallback xmlns="">
      <p:transition spd="slow" advTm="81083"/>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4294967295"/>
          </p:nvPr>
        </p:nvPicPr>
        <p:blipFill>
          <a:blip r:embed="rId3">
            <a:duotone>
              <a:schemeClr val="accent4">
                <a:shade val="45000"/>
                <a:satMod val="135000"/>
              </a:schemeClr>
              <a:prstClr val="white"/>
            </a:duotone>
          </a:blip>
          <a:stretch>
            <a:fillRect/>
          </a:stretch>
        </p:blipFill>
        <p:spPr>
          <a:xfrm>
            <a:off x="2186895" y="365125"/>
            <a:ext cx="8843962" cy="6127750"/>
          </a:xfrm>
          <a:prstGeom prst="rect">
            <a:avLst/>
          </a:prstGeom>
        </p:spPr>
      </p:pic>
    </p:spTree>
    <p:extLst>
      <p:ext uri="{BB962C8B-B14F-4D97-AF65-F5344CB8AC3E}">
        <p14:creationId xmlns:p14="http://schemas.microsoft.com/office/powerpoint/2010/main" val="2881469228"/>
      </p:ext>
    </p:extLst>
  </p:cSld>
  <p:clrMapOvr>
    <a:masterClrMapping/>
  </p:clrMapOvr>
  <mc:AlternateContent xmlns:mc="http://schemas.openxmlformats.org/markup-compatibility/2006" xmlns:p14="http://schemas.microsoft.com/office/powerpoint/2010/main">
    <mc:Choice Requires="p14">
      <p:transition spd="slow" p14:dur="2000" advTm="287244"/>
    </mc:Choice>
    <mc:Fallback xmlns="">
      <p:transition spd="slow" advTm="287244"/>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8" name="Rectangle 77">
            <a:extLst>
              <a:ext uri="{FF2B5EF4-FFF2-40B4-BE49-F238E27FC236}">
                <a16:creationId xmlns:a16="http://schemas.microsoft.com/office/drawing/2014/main" id="{B5DAA40F-4F28-4316-934E-C55D7C3AA0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Shape 78">
            <a:extLst>
              <a:ext uri="{FF2B5EF4-FFF2-40B4-BE49-F238E27FC236}">
                <a16:creationId xmlns:a16="http://schemas.microsoft.com/office/drawing/2014/main" id="{F6D467C8-A8E0-468B-B88D-9CEEE37BFC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433452" cy="6858000"/>
          </a:xfrm>
          <a:custGeom>
            <a:avLst/>
            <a:gdLst>
              <a:gd name="connsiteX0" fmla="*/ 0 w 7433452"/>
              <a:gd name="connsiteY0" fmla="*/ 0 h 6858000"/>
              <a:gd name="connsiteX1" fmla="*/ 1592736 w 7433452"/>
              <a:gd name="connsiteY1" fmla="*/ 0 h 6858000"/>
              <a:gd name="connsiteX2" fmla="*/ 2171700 w 7433452"/>
              <a:gd name="connsiteY2" fmla="*/ 0 h 6858000"/>
              <a:gd name="connsiteX3" fmla="*/ 2762696 w 7433452"/>
              <a:gd name="connsiteY3" fmla="*/ 0 h 6858000"/>
              <a:gd name="connsiteX4" fmla="*/ 2829254 w 7433452"/>
              <a:gd name="connsiteY4" fmla="*/ 0 h 6858000"/>
              <a:gd name="connsiteX5" fmla="*/ 7415310 w 7433452"/>
              <a:gd name="connsiteY5" fmla="*/ 0 h 6858000"/>
              <a:gd name="connsiteX6" fmla="*/ 7405703 w 7433452"/>
              <a:gd name="connsiteY6" fmla="*/ 94814 h 6858000"/>
              <a:gd name="connsiteX7" fmla="*/ 7410754 w 7433452"/>
              <a:gd name="connsiteY7" fmla="*/ 421796 h 6858000"/>
              <a:gd name="connsiteX8" fmla="*/ 7414688 w 7433452"/>
              <a:gd name="connsiteY8" fmla="*/ 812192 h 6858000"/>
              <a:gd name="connsiteX9" fmla="*/ 7395017 w 7433452"/>
              <a:gd name="connsiteY9" fmla="*/ 1113642 h 6858000"/>
              <a:gd name="connsiteX10" fmla="*/ 7422810 w 7433452"/>
              <a:gd name="connsiteY10" fmla="*/ 1796708 h 6858000"/>
              <a:gd name="connsiteX11" fmla="*/ 7421161 w 7433452"/>
              <a:gd name="connsiteY11" fmla="*/ 2327333 h 6858000"/>
              <a:gd name="connsiteX12" fmla="*/ 7412023 w 7433452"/>
              <a:gd name="connsiteY12" fmla="*/ 2784280 h 6858000"/>
              <a:gd name="connsiteX13" fmla="*/ 7417480 w 7433452"/>
              <a:gd name="connsiteY13" fmla="*/ 2985458 h 6858000"/>
              <a:gd name="connsiteX14" fmla="*/ 7403774 w 7433452"/>
              <a:gd name="connsiteY14" fmla="*/ 3531096 h 6858000"/>
              <a:gd name="connsiteX15" fmla="*/ 7414307 w 7433452"/>
              <a:gd name="connsiteY15" fmla="*/ 4336830 h 6858000"/>
              <a:gd name="connsiteX16" fmla="*/ 7413419 w 7433452"/>
              <a:gd name="connsiteY16" fmla="*/ 5026893 h 6858000"/>
              <a:gd name="connsiteX17" fmla="*/ 7417734 w 7433452"/>
              <a:gd name="connsiteY17" fmla="*/ 5252632 h 6858000"/>
              <a:gd name="connsiteX18" fmla="*/ 7417734 w 7433452"/>
              <a:gd name="connsiteY18" fmla="*/ 5466282 h 6858000"/>
              <a:gd name="connsiteX19" fmla="*/ 7379659 w 7433452"/>
              <a:gd name="connsiteY19" fmla="*/ 6121225 h 6858000"/>
              <a:gd name="connsiteX20" fmla="*/ 7395115 w 7433452"/>
              <a:gd name="connsiteY20" fmla="*/ 6708907 h 6858000"/>
              <a:gd name="connsiteX21" fmla="*/ 7412408 w 7433452"/>
              <a:gd name="connsiteY21" fmla="*/ 6858000 h 6858000"/>
              <a:gd name="connsiteX22" fmla="*/ 2829254 w 7433452"/>
              <a:gd name="connsiteY22" fmla="*/ 6858000 h 6858000"/>
              <a:gd name="connsiteX23" fmla="*/ 2762696 w 7433452"/>
              <a:gd name="connsiteY23" fmla="*/ 6858000 h 6858000"/>
              <a:gd name="connsiteX24" fmla="*/ 2171700 w 7433452"/>
              <a:gd name="connsiteY24" fmla="*/ 6858000 h 6858000"/>
              <a:gd name="connsiteX25" fmla="*/ 1592736 w 7433452"/>
              <a:gd name="connsiteY25" fmla="*/ 6858000 h 6858000"/>
              <a:gd name="connsiteX26" fmla="*/ 0 w 7433452"/>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433452" h="6858000">
                <a:moveTo>
                  <a:pt x="0" y="0"/>
                </a:moveTo>
                <a:lnTo>
                  <a:pt x="1592736" y="0"/>
                </a:lnTo>
                <a:lnTo>
                  <a:pt x="2171700" y="0"/>
                </a:lnTo>
                <a:lnTo>
                  <a:pt x="2762696" y="0"/>
                </a:lnTo>
                <a:lnTo>
                  <a:pt x="2829254" y="0"/>
                </a:lnTo>
                <a:lnTo>
                  <a:pt x="7415310" y="0"/>
                </a:lnTo>
                <a:lnTo>
                  <a:pt x="7405703" y="94814"/>
                </a:lnTo>
                <a:cubicBezTo>
                  <a:pt x="7398856" y="203629"/>
                  <a:pt x="7403520" y="312712"/>
                  <a:pt x="7410754" y="421796"/>
                </a:cubicBezTo>
                <a:cubicBezTo>
                  <a:pt x="7421580" y="551656"/>
                  <a:pt x="7422900" y="682144"/>
                  <a:pt x="7414688" y="812192"/>
                </a:cubicBezTo>
                <a:cubicBezTo>
                  <a:pt x="7406693" y="912591"/>
                  <a:pt x="7397682" y="1012988"/>
                  <a:pt x="7395017" y="1113642"/>
                </a:cubicBezTo>
                <a:cubicBezTo>
                  <a:pt x="7388670" y="1342689"/>
                  <a:pt x="7407708" y="1569316"/>
                  <a:pt x="7422810" y="1796708"/>
                </a:cubicBezTo>
                <a:cubicBezTo>
                  <a:pt x="7434487" y="1973710"/>
                  <a:pt x="7439944" y="2150457"/>
                  <a:pt x="7421161" y="2327333"/>
                </a:cubicBezTo>
                <a:cubicBezTo>
                  <a:pt x="7405170" y="2479266"/>
                  <a:pt x="7396793" y="2631453"/>
                  <a:pt x="7412023" y="2784280"/>
                </a:cubicBezTo>
                <a:cubicBezTo>
                  <a:pt x="7418749" y="2851085"/>
                  <a:pt x="7425984" y="2918653"/>
                  <a:pt x="7417480" y="2985458"/>
                </a:cubicBezTo>
                <a:cubicBezTo>
                  <a:pt x="7394508" y="3167039"/>
                  <a:pt x="7398063" y="3349132"/>
                  <a:pt x="7403774" y="3531096"/>
                </a:cubicBezTo>
                <a:cubicBezTo>
                  <a:pt x="7412277" y="3799715"/>
                  <a:pt x="7426364" y="4067954"/>
                  <a:pt x="7414307" y="4336830"/>
                </a:cubicBezTo>
                <a:cubicBezTo>
                  <a:pt x="7404027" y="4566639"/>
                  <a:pt x="7420653" y="4796831"/>
                  <a:pt x="7413419" y="5026893"/>
                </a:cubicBezTo>
                <a:cubicBezTo>
                  <a:pt x="7410982" y="5102162"/>
                  <a:pt x="7412429" y="5177504"/>
                  <a:pt x="7417734" y="5252632"/>
                </a:cubicBezTo>
                <a:cubicBezTo>
                  <a:pt x="7424271" y="5323700"/>
                  <a:pt x="7424271" y="5395213"/>
                  <a:pt x="7417734" y="5466282"/>
                </a:cubicBezTo>
                <a:cubicBezTo>
                  <a:pt x="7393239" y="5683875"/>
                  <a:pt x="7383214" y="5902486"/>
                  <a:pt x="7379659" y="6121225"/>
                </a:cubicBezTo>
                <a:cubicBezTo>
                  <a:pt x="7376423" y="6317442"/>
                  <a:pt x="7378041" y="6513586"/>
                  <a:pt x="7395115" y="6708907"/>
                </a:cubicBezTo>
                <a:lnTo>
                  <a:pt x="7412408" y="6858000"/>
                </a:lnTo>
                <a:lnTo>
                  <a:pt x="2829254" y="6858000"/>
                </a:lnTo>
                <a:lnTo>
                  <a:pt x="2762696" y="6858000"/>
                </a:lnTo>
                <a:lnTo>
                  <a:pt x="2171700" y="6858000"/>
                </a:lnTo>
                <a:lnTo>
                  <a:pt x="1592736" y="6858000"/>
                </a:lnTo>
                <a:lnTo>
                  <a:pt x="0"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64B0E89F-9919-594A-B955-DAFBEC5F65F7}"/>
              </a:ext>
            </a:extLst>
          </p:cNvPr>
          <p:cNvSpPr>
            <a:spLocks noGrp="1"/>
          </p:cNvSpPr>
          <p:nvPr>
            <p:ph type="title"/>
          </p:nvPr>
        </p:nvSpPr>
        <p:spPr>
          <a:xfrm>
            <a:off x="640081" y="329184"/>
            <a:ext cx="6241568" cy="1783080"/>
          </a:xfrm>
        </p:spPr>
        <p:txBody>
          <a:bodyPr anchor="b">
            <a:normAutofit/>
          </a:bodyPr>
          <a:lstStyle/>
          <a:p>
            <a:r>
              <a:rPr lang="nl-BE" sz="7200">
                <a:solidFill>
                  <a:schemeClr val="bg1"/>
                </a:solidFill>
              </a:rPr>
              <a:t>reflectievragen</a:t>
            </a:r>
          </a:p>
        </p:txBody>
      </p:sp>
      <p:sp>
        <p:nvSpPr>
          <p:cNvPr id="81" name="sketchy rul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558369F3-1CDC-6D46-B78F-BE1A30034E1B}"/>
              </a:ext>
            </a:extLst>
          </p:cNvPr>
          <p:cNvSpPr>
            <a:spLocks noGrp="1"/>
          </p:cNvSpPr>
          <p:nvPr>
            <p:ph idx="1"/>
          </p:nvPr>
        </p:nvSpPr>
        <p:spPr>
          <a:xfrm>
            <a:off x="640081" y="2706624"/>
            <a:ext cx="6241568" cy="3483864"/>
          </a:xfrm>
        </p:spPr>
        <p:txBody>
          <a:bodyPr>
            <a:normAutofit/>
          </a:bodyPr>
          <a:lstStyle/>
          <a:p>
            <a:pPr>
              <a:lnSpc>
                <a:spcPct val="100000"/>
              </a:lnSpc>
            </a:pPr>
            <a:endParaRPr lang="nl-BE" sz="1500">
              <a:solidFill>
                <a:schemeClr val="bg1"/>
              </a:solidFill>
            </a:endParaRPr>
          </a:p>
          <a:p>
            <a:pPr>
              <a:lnSpc>
                <a:spcPct val="100000"/>
              </a:lnSpc>
            </a:pPr>
            <a:endParaRPr lang="nl-BE" sz="1500">
              <a:solidFill>
                <a:schemeClr val="bg1"/>
              </a:solidFill>
            </a:endParaRPr>
          </a:p>
        </p:txBody>
      </p:sp>
      <p:sp>
        <p:nvSpPr>
          <p:cNvPr id="4" name="Tekstvak 3">
            <a:extLst>
              <a:ext uri="{FF2B5EF4-FFF2-40B4-BE49-F238E27FC236}">
                <a16:creationId xmlns:a16="http://schemas.microsoft.com/office/drawing/2014/main" id="{A3B8CFB9-018A-AA4A-8DE8-1370BACEC056}"/>
              </a:ext>
            </a:extLst>
          </p:cNvPr>
          <p:cNvSpPr txBox="1"/>
          <p:nvPr/>
        </p:nvSpPr>
        <p:spPr>
          <a:xfrm>
            <a:off x="653906" y="3017520"/>
            <a:ext cx="6571647" cy="2985433"/>
          </a:xfrm>
          <a:prstGeom prst="rect">
            <a:avLst/>
          </a:prstGeom>
          <a:noFill/>
        </p:spPr>
        <p:txBody>
          <a:bodyPr wrap="square" rtlCol="0">
            <a:spAutoFit/>
          </a:bodyPr>
          <a:lstStyle/>
          <a:p>
            <a:r>
              <a:rPr lang="nl-BE" sz="2800" dirty="0"/>
              <a:t>Is alles duidelijk?</a:t>
            </a:r>
          </a:p>
          <a:p>
            <a:endParaRPr lang="nl-BE" sz="2800" dirty="0"/>
          </a:p>
          <a:p>
            <a:r>
              <a:rPr lang="nl-BE" sz="2800" dirty="0"/>
              <a:t>Oriëntering is anders nu dan hoe het ging voor de modernisering</a:t>
            </a:r>
          </a:p>
          <a:p>
            <a:r>
              <a:rPr lang="nl-BE" sz="2800" dirty="0"/>
              <a:t>-&gt; Hoe zijn adviezen jullie veranderd ?</a:t>
            </a:r>
          </a:p>
          <a:p>
            <a:r>
              <a:rPr lang="nl-BE" sz="2800" dirty="0"/>
              <a:t>-&gt; Zullen ze veranderen nav de nieuwe toelatingsvoorwaarden voor 1B?</a:t>
            </a:r>
          </a:p>
          <a:p>
            <a:endParaRPr lang="nl-BE" sz="2800" dirty="0"/>
          </a:p>
          <a:p>
            <a:r>
              <a:rPr lang="nl-BE" sz="2000" dirty="0"/>
              <a:t>* Duid een chinese vrijwilliger aan die even terugkoppelt in de grote groep</a:t>
            </a:r>
          </a:p>
        </p:txBody>
      </p:sp>
      <p:pic>
        <p:nvPicPr>
          <p:cNvPr id="7174" name="Picture 6" descr="idea lightbulb GIF by Julie Smith Schneider">
            <a:extLst>
              <a:ext uri="{FF2B5EF4-FFF2-40B4-BE49-F238E27FC236}">
                <a16:creationId xmlns:a16="http://schemas.microsoft.com/office/drawing/2014/main" id="{F9530BF4-7102-C446-A8C5-C34FA68AE0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8493" y="1854200"/>
            <a:ext cx="3149600" cy="314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13226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768BC45-6978-4563-AFFC-4378E82C53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lored rectangle">
            <a:extLst>
              <a:ext uri="{FF2B5EF4-FFF2-40B4-BE49-F238E27FC236}">
                <a16:creationId xmlns:a16="http://schemas.microsoft.com/office/drawing/2014/main" id="{A80A8067-64B4-47DF-9C4D-88D9ADEC2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8EEE54BE-3447-BC42-A801-4A237B40B771}"/>
              </a:ext>
            </a:extLst>
          </p:cNvPr>
          <p:cNvSpPr>
            <a:spLocks noGrp="1"/>
          </p:cNvSpPr>
          <p:nvPr>
            <p:ph type="ctrTitle"/>
          </p:nvPr>
        </p:nvSpPr>
        <p:spPr>
          <a:xfrm>
            <a:off x="838200" y="451381"/>
            <a:ext cx="10512552" cy="4066540"/>
          </a:xfrm>
        </p:spPr>
        <p:txBody>
          <a:bodyPr anchor="b">
            <a:normAutofit/>
          </a:bodyPr>
          <a:lstStyle/>
          <a:p>
            <a:r>
              <a:rPr lang="nl-BE" sz="7200">
                <a:solidFill>
                  <a:schemeClr val="bg1"/>
                </a:solidFill>
              </a:rPr>
              <a:t>onderwijskiezer</a:t>
            </a:r>
          </a:p>
        </p:txBody>
      </p:sp>
      <p:sp>
        <p:nvSpPr>
          <p:cNvPr id="3" name="Ondertitel 2">
            <a:extLst>
              <a:ext uri="{FF2B5EF4-FFF2-40B4-BE49-F238E27FC236}">
                <a16:creationId xmlns:a16="http://schemas.microsoft.com/office/drawing/2014/main" id="{8E0D3F79-37AB-7A42-8F0E-5BADC972935F}"/>
              </a:ext>
            </a:extLst>
          </p:cNvPr>
          <p:cNvSpPr>
            <a:spLocks noGrp="1"/>
          </p:cNvSpPr>
          <p:nvPr>
            <p:ph type="subTitle" idx="1"/>
          </p:nvPr>
        </p:nvSpPr>
        <p:spPr>
          <a:xfrm>
            <a:off x="838199" y="4983276"/>
            <a:ext cx="10512552" cy="1124712"/>
          </a:xfrm>
        </p:spPr>
        <p:txBody>
          <a:bodyPr>
            <a:normAutofit/>
          </a:bodyPr>
          <a:lstStyle/>
          <a:p>
            <a:endParaRPr lang="nl-BE">
              <a:solidFill>
                <a:schemeClr val="bg1"/>
              </a:solidFill>
            </a:endParaRPr>
          </a:p>
        </p:txBody>
      </p:sp>
      <p:sp>
        <p:nvSpPr>
          <p:cNvPr id="12" name="Rectangle 6">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93495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nderwijskiezer : Opdrachtenfiche - Downloadbaar lesmateriaal - KlasCement">
            <a:extLst>
              <a:ext uri="{FF2B5EF4-FFF2-40B4-BE49-F238E27FC236}">
                <a16:creationId xmlns:a16="http://schemas.microsoft.com/office/drawing/2014/main" id="{40450295-2EF9-BC40-9C40-39DD7985473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815913" y="706232"/>
            <a:ext cx="5312718" cy="2722768"/>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6CB6FEC9-5204-8442-908C-8B8812598E55}"/>
              </a:ext>
            </a:extLst>
          </p:cNvPr>
          <p:cNvPicPr>
            <a:picLocks noChangeAspect="1"/>
          </p:cNvPicPr>
          <p:nvPr/>
        </p:nvPicPr>
        <p:blipFill>
          <a:blip r:embed="rId3"/>
          <a:stretch>
            <a:fillRect/>
          </a:stretch>
        </p:blipFill>
        <p:spPr>
          <a:xfrm>
            <a:off x="7640255" y="2658899"/>
            <a:ext cx="3540245" cy="3563422"/>
          </a:xfrm>
          <a:prstGeom prst="rect">
            <a:avLst/>
          </a:prstGeom>
        </p:spPr>
      </p:pic>
    </p:spTree>
    <p:extLst>
      <p:ext uri="{BB962C8B-B14F-4D97-AF65-F5344CB8AC3E}">
        <p14:creationId xmlns:p14="http://schemas.microsoft.com/office/powerpoint/2010/main" val="22604151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8" name="Rectangle 77">
            <a:extLst>
              <a:ext uri="{FF2B5EF4-FFF2-40B4-BE49-F238E27FC236}">
                <a16:creationId xmlns:a16="http://schemas.microsoft.com/office/drawing/2014/main" id="{B5DAA40F-4F28-4316-934E-C55D7C3AA0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Shape 78">
            <a:extLst>
              <a:ext uri="{FF2B5EF4-FFF2-40B4-BE49-F238E27FC236}">
                <a16:creationId xmlns:a16="http://schemas.microsoft.com/office/drawing/2014/main" id="{F6D467C8-A8E0-468B-B88D-9CEEE37BFC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433452" cy="6858000"/>
          </a:xfrm>
          <a:custGeom>
            <a:avLst/>
            <a:gdLst>
              <a:gd name="connsiteX0" fmla="*/ 0 w 7433452"/>
              <a:gd name="connsiteY0" fmla="*/ 0 h 6858000"/>
              <a:gd name="connsiteX1" fmla="*/ 1592736 w 7433452"/>
              <a:gd name="connsiteY1" fmla="*/ 0 h 6858000"/>
              <a:gd name="connsiteX2" fmla="*/ 2171700 w 7433452"/>
              <a:gd name="connsiteY2" fmla="*/ 0 h 6858000"/>
              <a:gd name="connsiteX3" fmla="*/ 2762696 w 7433452"/>
              <a:gd name="connsiteY3" fmla="*/ 0 h 6858000"/>
              <a:gd name="connsiteX4" fmla="*/ 2829254 w 7433452"/>
              <a:gd name="connsiteY4" fmla="*/ 0 h 6858000"/>
              <a:gd name="connsiteX5" fmla="*/ 7415310 w 7433452"/>
              <a:gd name="connsiteY5" fmla="*/ 0 h 6858000"/>
              <a:gd name="connsiteX6" fmla="*/ 7405703 w 7433452"/>
              <a:gd name="connsiteY6" fmla="*/ 94814 h 6858000"/>
              <a:gd name="connsiteX7" fmla="*/ 7410754 w 7433452"/>
              <a:gd name="connsiteY7" fmla="*/ 421796 h 6858000"/>
              <a:gd name="connsiteX8" fmla="*/ 7414688 w 7433452"/>
              <a:gd name="connsiteY8" fmla="*/ 812192 h 6858000"/>
              <a:gd name="connsiteX9" fmla="*/ 7395017 w 7433452"/>
              <a:gd name="connsiteY9" fmla="*/ 1113642 h 6858000"/>
              <a:gd name="connsiteX10" fmla="*/ 7422810 w 7433452"/>
              <a:gd name="connsiteY10" fmla="*/ 1796708 h 6858000"/>
              <a:gd name="connsiteX11" fmla="*/ 7421161 w 7433452"/>
              <a:gd name="connsiteY11" fmla="*/ 2327333 h 6858000"/>
              <a:gd name="connsiteX12" fmla="*/ 7412023 w 7433452"/>
              <a:gd name="connsiteY12" fmla="*/ 2784280 h 6858000"/>
              <a:gd name="connsiteX13" fmla="*/ 7417480 w 7433452"/>
              <a:gd name="connsiteY13" fmla="*/ 2985458 h 6858000"/>
              <a:gd name="connsiteX14" fmla="*/ 7403774 w 7433452"/>
              <a:gd name="connsiteY14" fmla="*/ 3531096 h 6858000"/>
              <a:gd name="connsiteX15" fmla="*/ 7414307 w 7433452"/>
              <a:gd name="connsiteY15" fmla="*/ 4336830 h 6858000"/>
              <a:gd name="connsiteX16" fmla="*/ 7413419 w 7433452"/>
              <a:gd name="connsiteY16" fmla="*/ 5026893 h 6858000"/>
              <a:gd name="connsiteX17" fmla="*/ 7417734 w 7433452"/>
              <a:gd name="connsiteY17" fmla="*/ 5252632 h 6858000"/>
              <a:gd name="connsiteX18" fmla="*/ 7417734 w 7433452"/>
              <a:gd name="connsiteY18" fmla="*/ 5466282 h 6858000"/>
              <a:gd name="connsiteX19" fmla="*/ 7379659 w 7433452"/>
              <a:gd name="connsiteY19" fmla="*/ 6121225 h 6858000"/>
              <a:gd name="connsiteX20" fmla="*/ 7395115 w 7433452"/>
              <a:gd name="connsiteY20" fmla="*/ 6708907 h 6858000"/>
              <a:gd name="connsiteX21" fmla="*/ 7412408 w 7433452"/>
              <a:gd name="connsiteY21" fmla="*/ 6858000 h 6858000"/>
              <a:gd name="connsiteX22" fmla="*/ 2829254 w 7433452"/>
              <a:gd name="connsiteY22" fmla="*/ 6858000 h 6858000"/>
              <a:gd name="connsiteX23" fmla="*/ 2762696 w 7433452"/>
              <a:gd name="connsiteY23" fmla="*/ 6858000 h 6858000"/>
              <a:gd name="connsiteX24" fmla="*/ 2171700 w 7433452"/>
              <a:gd name="connsiteY24" fmla="*/ 6858000 h 6858000"/>
              <a:gd name="connsiteX25" fmla="*/ 1592736 w 7433452"/>
              <a:gd name="connsiteY25" fmla="*/ 6858000 h 6858000"/>
              <a:gd name="connsiteX26" fmla="*/ 0 w 7433452"/>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433452" h="6858000">
                <a:moveTo>
                  <a:pt x="0" y="0"/>
                </a:moveTo>
                <a:lnTo>
                  <a:pt x="1592736" y="0"/>
                </a:lnTo>
                <a:lnTo>
                  <a:pt x="2171700" y="0"/>
                </a:lnTo>
                <a:lnTo>
                  <a:pt x="2762696" y="0"/>
                </a:lnTo>
                <a:lnTo>
                  <a:pt x="2829254" y="0"/>
                </a:lnTo>
                <a:lnTo>
                  <a:pt x="7415310" y="0"/>
                </a:lnTo>
                <a:lnTo>
                  <a:pt x="7405703" y="94814"/>
                </a:lnTo>
                <a:cubicBezTo>
                  <a:pt x="7398856" y="203629"/>
                  <a:pt x="7403520" y="312712"/>
                  <a:pt x="7410754" y="421796"/>
                </a:cubicBezTo>
                <a:cubicBezTo>
                  <a:pt x="7421580" y="551656"/>
                  <a:pt x="7422900" y="682144"/>
                  <a:pt x="7414688" y="812192"/>
                </a:cubicBezTo>
                <a:cubicBezTo>
                  <a:pt x="7406693" y="912591"/>
                  <a:pt x="7397682" y="1012988"/>
                  <a:pt x="7395017" y="1113642"/>
                </a:cubicBezTo>
                <a:cubicBezTo>
                  <a:pt x="7388670" y="1342689"/>
                  <a:pt x="7407708" y="1569316"/>
                  <a:pt x="7422810" y="1796708"/>
                </a:cubicBezTo>
                <a:cubicBezTo>
                  <a:pt x="7434487" y="1973710"/>
                  <a:pt x="7439944" y="2150457"/>
                  <a:pt x="7421161" y="2327333"/>
                </a:cubicBezTo>
                <a:cubicBezTo>
                  <a:pt x="7405170" y="2479266"/>
                  <a:pt x="7396793" y="2631453"/>
                  <a:pt x="7412023" y="2784280"/>
                </a:cubicBezTo>
                <a:cubicBezTo>
                  <a:pt x="7418749" y="2851085"/>
                  <a:pt x="7425984" y="2918653"/>
                  <a:pt x="7417480" y="2985458"/>
                </a:cubicBezTo>
                <a:cubicBezTo>
                  <a:pt x="7394508" y="3167039"/>
                  <a:pt x="7398063" y="3349132"/>
                  <a:pt x="7403774" y="3531096"/>
                </a:cubicBezTo>
                <a:cubicBezTo>
                  <a:pt x="7412277" y="3799715"/>
                  <a:pt x="7426364" y="4067954"/>
                  <a:pt x="7414307" y="4336830"/>
                </a:cubicBezTo>
                <a:cubicBezTo>
                  <a:pt x="7404027" y="4566639"/>
                  <a:pt x="7420653" y="4796831"/>
                  <a:pt x="7413419" y="5026893"/>
                </a:cubicBezTo>
                <a:cubicBezTo>
                  <a:pt x="7410982" y="5102162"/>
                  <a:pt x="7412429" y="5177504"/>
                  <a:pt x="7417734" y="5252632"/>
                </a:cubicBezTo>
                <a:cubicBezTo>
                  <a:pt x="7424271" y="5323700"/>
                  <a:pt x="7424271" y="5395213"/>
                  <a:pt x="7417734" y="5466282"/>
                </a:cubicBezTo>
                <a:cubicBezTo>
                  <a:pt x="7393239" y="5683875"/>
                  <a:pt x="7383214" y="5902486"/>
                  <a:pt x="7379659" y="6121225"/>
                </a:cubicBezTo>
                <a:cubicBezTo>
                  <a:pt x="7376423" y="6317442"/>
                  <a:pt x="7378041" y="6513586"/>
                  <a:pt x="7395115" y="6708907"/>
                </a:cubicBezTo>
                <a:lnTo>
                  <a:pt x="7412408" y="6858000"/>
                </a:lnTo>
                <a:lnTo>
                  <a:pt x="2829254" y="6858000"/>
                </a:lnTo>
                <a:lnTo>
                  <a:pt x="2762696" y="6858000"/>
                </a:lnTo>
                <a:lnTo>
                  <a:pt x="2171700" y="6858000"/>
                </a:lnTo>
                <a:lnTo>
                  <a:pt x="1592736" y="6858000"/>
                </a:lnTo>
                <a:lnTo>
                  <a:pt x="0"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64B0E89F-9919-594A-B955-DAFBEC5F65F7}"/>
              </a:ext>
            </a:extLst>
          </p:cNvPr>
          <p:cNvSpPr>
            <a:spLocks noGrp="1"/>
          </p:cNvSpPr>
          <p:nvPr>
            <p:ph type="title"/>
          </p:nvPr>
        </p:nvSpPr>
        <p:spPr>
          <a:xfrm>
            <a:off x="640081" y="329184"/>
            <a:ext cx="6241568" cy="1783080"/>
          </a:xfrm>
        </p:spPr>
        <p:txBody>
          <a:bodyPr anchor="b">
            <a:normAutofit/>
          </a:bodyPr>
          <a:lstStyle/>
          <a:p>
            <a:r>
              <a:rPr lang="nl-BE" sz="7200">
                <a:solidFill>
                  <a:schemeClr val="bg1"/>
                </a:solidFill>
              </a:rPr>
              <a:t>Enkele oefeningen</a:t>
            </a:r>
          </a:p>
        </p:txBody>
      </p:sp>
      <p:sp>
        <p:nvSpPr>
          <p:cNvPr id="81" name="sketchy rul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558369F3-1CDC-6D46-B78F-BE1A30034E1B}"/>
              </a:ext>
            </a:extLst>
          </p:cNvPr>
          <p:cNvSpPr>
            <a:spLocks noGrp="1"/>
          </p:cNvSpPr>
          <p:nvPr>
            <p:ph idx="1"/>
          </p:nvPr>
        </p:nvSpPr>
        <p:spPr>
          <a:xfrm>
            <a:off x="705859" y="2719568"/>
            <a:ext cx="6241568" cy="3483864"/>
          </a:xfrm>
        </p:spPr>
        <p:txBody>
          <a:bodyPr>
            <a:normAutofit/>
          </a:bodyPr>
          <a:lstStyle/>
          <a:p>
            <a:pPr>
              <a:lnSpc>
                <a:spcPct val="100000"/>
              </a:lnSpc>
            </a:pPr>
            <a:endParaRPr lang="nl-BE" sz="1500">
              <a:solidFill>
                <a:schemeClr val="bg1"/>
              </a:solidFill>
            </a:endParaRPr>
          </a:p>
          <a:p>
            <a:pPr>
              <a:lnSpc>
                <a:spcPct val="100000"/>
              </a:lnSpc>
            </a:pPr>
            <a:endParaRPr lang="nl-BE" sz="1500">
              <a:solidFill>
                <a:schemeClr val="bg1"/>
              </a:solidFill>
            </a:endParaRPr>
          </a:p>
        </p:txBody>
      </p:sp>
      <p:pic>
        <p:nvPicPr>
          <p:cNvPr id="16386" name="Picture 2" descr="Dog Push It GIF by Jason Clarke">
            <a:extLst>
              <a:ext uri="{FF2B5EF4-FFF2-40B4-BE49-F238E27FC236}">
                <a16:creationId xmlns:a16="http://schemas.microsoft.com/office/drawing/2014/main" id="{39F8EFFF-D583-6C42-B58B-783E1D5D0D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6541" y="1477052"/>
            <a:ext cx="3149600" cy="4203700"/>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a:extLst>
              <a:ext uri="{FF2B5EF4-FFF2-40B4-BE49-F238E27FC236}">
                <a16:creationId xmlns:a16="http://schemas.microsoft.com/office/drawing/2014/main" id="{17E6AB0E-0FC1-6C4D-AABE-4C6200BD0ED9}"/>
              </a:ext>
            </a:extLst>
          </p:cNvPr>
          <p:cNvSpPr txBox="1"/>
          <p:nvPr/>
        </p:nvSpPr>
        <p:spPr>
          <a:xfrm>
            <a:off x="758952" y="3040083"/>
            <a:ext cx="6520622" cy="3108543"/>
          </a:xfrm>
          <a:prstGeom prst="rect">
            <a:avLst/>
          </a:prstGeom>
          <a:noFill/>
        </p:spPr>
        <p:txBody>
          <a:bodyPr wrap="square" rtlCol="0">
            <a:spAutoFit/>
          </a:bodyPr>
          <a:lstStyle/>
          <a:p>
            <a:pPr marL="457200" indent="-457200">
              <a:buFont typeface="Arial" panose="020B0604020202020204" pitchFamily="34" charset="0"/>
              <a:buChar char="•"/>
            </a:pPr>
            <a:r>
              <a:rPr lang="nl-BE" sz="2800"/>
              <a:t>In welke scholen in jouw gemeente/in jouw buurt kan je een eerste leerjaar B volgen?</a:t>
            </a:r>
          </a:p>
          <a:p>
            <a:pPr marL="457200" indent="-457200">
              <a:buFont typeface="Arial" panose="020B0604020202020204" pitchFamily="34" charset="0"/>
              <a:buChar char="•"/>
            </a:pPr>
            <a:r>
              <a:rPr lang="nl-BE" sz="2800"/>
              <a:t>Wat is de inhoud van het 2</a:t>
            </a:r>
            <a:r>
              <a:rPr lang="nl-BE" sz="2800" baseline="30000"/>
              <a:t>e</a:t>
            </a:r>
            <a:r>
              <a:rPr lang="nl-BE" sz="2800"/>
              <a:t> leerjaar A met de basisoptie “economie en organisatie?”</a:t>
            </a:r>
          </a:p>
          <a:p>
            <a:pPr marL="457200" indent="-457200">
              <a:buFont typeface="Arial" panose="020B0604020202020204" pitchFamily="34" charset="0"/>
              <a:buChar char="•"/>
            </a:pPr>
            <a:r>
              <a:rPr lang="nl-BE" sz="2800"/>
              <a:t>Tot en met welk jaar is het secundair onderwijs momenteel gemoderniseerd? </a:t>
            </a:r>
          </a:p>
          <a:p>
            <a:endParaRPr lang="nl-BE" sz="2800"/>
          </a:p>
        </p:txBody>
      </p:sp>
    </p:spTree>
    <p:extLst>
      <p:ext uri="{BB962C8B-B14F-4D97-AF65-F5344CB8AC3E}">
        <p14:creationId xmlns:p14="http://schemas.microsoft.com/office/powerpoint/2010/main" val="19384969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768BC45-6978-4563-AFFC-4378E82C53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lored rectangle">
            <a:extLst>
              <a:ext uri="{FF2B5EF4-FFF2-40B4-BE49-F238E27FC236}">
                <a16:creationId xmlns:a16="http://schemas.microsoft.com/office/drawing/2014/main" id="{A80A8067-64B4-47DF-9C4D-88D9ADEC2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8EEE54BE-3447-BC42-A801-4A237B40B771}"/>
              </a:ext>
            </a:extLst>
          </p:cNvPr>
          <p:cNvSpPr>
            <a:spLocks noGrp="1"/>
          </p:cNvSpPr>
          <p:nvPr>
            <p:ph type="ctrTitle"/>
          </p:nvPr>
        </p:nvSpPr>
        <p:spPr>
          <a:xfrm>
            <a:off x="838200" y="451381"/>
            <a:ext cx="10512552" cy="4066540"/>
          </a:xfrm>
        </p:spPr>
        <p:txBody>
          <a:bodyPr anchor="b">
            <a:normAutofit/>
          </a:bodyPr>
          <a:lstStyle/>
          <a:p>
            <a:r>
              <a:rPr lang="nl-BE" sz="7200">
                <a:solidFill>
                  <a:schemeClr val="bg1"/>
                </a:solidFill>
              </a:rPr>
              <a:t>regelgeving</a:t>
            </a:r>
          </a:p>
        </p:txBody>
      </p:sp>
      <p:sp>
        <p:nvSpPr>
          <p:cNvPr id="3" name="Ondertitel 2">
            <a:extLst>
              <a:ext uri="{FF2B5EF4-FFF2-40B4-BE49-F238E27FC236}">
                <a16:creationId xmlns:a16="http://schemas.microsoft.com/office/drawing/2014/main" id="{8E0D3F79-37AB-7A42-8F0E-5BADC972935F}"/>
              </a:ext>
            </a:extLst>
          </p:cNvPr>
          <p:cNvSpPr>
            <a:spLocks noGrp="1"/>
          </p:cNvSpPr>
          <p:nvPr>
            <p:ph type="subTitle" idx="1"/>
          </p:nvPr>
        </p:nvSpPr>
        <p:spPr>
          <a:xfrm>
            <a:off x="838199" y="4983276"/>
            <a:ext cx="10512552" cy="1124712"/>
          </a:xfrm>
        </p:spPr>
        <p:txBody>
          <a:bodyPr>
            <a:normAutofit/>
          </a:bodyPr>
          <a:lstStyle/>
          <a:p>
            <a:endParaRPr lang="nl-BE">
              <a:solidFill>
                <a:schemeClr val="bg1"/>
              </a:solidFill>
            </a:endParaRPr>
          </a:p>
        </p:txBody>
      </p:sp>
      <p:sp>
        <p:nvSpPr>
          <p:cNvPr id="12" name="Rectangle 6">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4199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768BC45-6978-4563-AFFC-4378E82C53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lored rectangle">
            <a:extLst>
              <a:ext uri="{FF2B5EF4-FFF2-40B4-BE49-F238E27FC236}">
                <a16:creationId xmlns:a16="http://schemas.microsoft.com/office/drawing/2014/main" id="{A80A8067-64B4-47DF-9C4D-88D9ADEC2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8EEE54BE-3447-BC42-A801-4A237B40B771}"/>
              </a:ext>
            </a:extLst>
          </p:cNvPr>
          <p:cNvSpPr>
            <a:spLocks noGrp="1"/>
          </p:cNvSpPr>
          <p:nvPr>
            <p:ph type="ctrTitle"/>
          </p:nvPr>
        </p:nvSpPr>
        <p:spPr>
          <a:xfrm>
            <a:off x="838200" y="451381"/>
            <a:ext cx="10512552" cy="4066540"/>
          </a:xfrm>
        </p:spPr>
        <p:txBody>
          <a:bodyPr anchor="b">
            <a:normAutofit/>
          </a:bodyPr>
          <a:lstStyle/>
          <a:p>
            <a:r>
              <a:rPr lang="nl-BE" sz="7200">
                <a:solidFill>
                  <a:schemeClr val="bg1"/>
                </a:solidFill>
              </a:rPr>
              <a:t>Wat doet het CLB?</a:t>
            </a:r>
          </a:p>
        </p:txBody>
      </p:sp>
      <p:sp>
        <p:nvSpPr>
          <p:cNvPr id="3" name="Ondertitel 2">
            <a:extLst>
              <a:ext uri="{FF2B5EF4-FFF2-40B4-BE49-F238E27FC236}">
                <a16:creationId xmlns:a16="http://schemas.microsoft.com/office/drawing/2014/main" id="{8E0D3F79-37AB-7A42-8F0E-5BADC972935F}"/>
              </a:ext>
            </a:extLst>
          </p:cNvPr>
          <p:cNvSpPr>
            <a:spLocks noGrp="1"/>
          </p:cNvSpPr>
          <p:nvPr>
            <p:ph type="subTitle" idx="1"/>
          </p:nvPr>
        </p:nvSpPr>
        <p:spPr>
          <a:xfrm>
            <a:off x="838199" y="4983276"/>
            <a:ext cx="10512552" cy="1124712"/>
          </a:xfrm>
        </p:spPr>
        <p:txBody>
          <a:bodyPr>
            <a:normAutofit/>
          </a:bodyPr>
          <a:lstStyle/>
          <a:p>
            <a:endParaRPr lang="nl-BE">
              <a:solidFill>
                <a:schemeClr val="bg1"/>
              </a:solidFill>
            </a:endParaRPr>
          </a:p>
        </p:txBody>
      </p:sp>
      <p:sp>
        <p:nvSpPr>
          <p:cNvPr id="12" name="Rectangle 6">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07184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8A4B26-5926-E24E-BFB9-82CDC1453F5A}"/>
              </a:ext>
            </a:extLst>
          </p:cNvPr>
          <p:cNvSpPr>
            <a:spLocks noGrp="1"/>
          </p:cNvSpPr>
          <p:nvPr>
            <p:ph type="title"/>
          </p:nvPr>
        </p:nvSpPr>
        <p:spPr/>
        <p:txBody>
          <a:bodyPr/>
          <a:lstStyle/>
          <a:p>
            <a:r>
              <a:rPr lang="nl-BE"/>
              <a:t>Regelgeving: lager onderwijs</a:t>
            </a:r>
          </a:p>
        </p:txBody>
      </p:sp>
      <p:sp>
        <p:nvSpPr>
          <p:cNvPr id="3" name="Tijdelijke aanduiding voor inhoud 2">
            <a:extLst>
              <a:ext uri="{FF2B5EF4-FFF2-40B4-BE49-F238E27FC236}">
                <a16:creationId xmlns:a16="http://schemas.microsoft.com/office/drawing/2014/main" id="{1797995E-D8ED-C842-8478-44BE9E68F05F}"/>
              </a:ext>
            </a:extLst>
          </p:cNvPr>
          <p:cNvSpPr>
            <a:spLocks noGrp="1"/>
          </p:cNvSpPr>
          <p:nvPr>
            <p:ph idx="1"/>
          </p:nvPr>
        </p:nvSpPr>
        <p:spPr/>
        <p:txBody>
          <a:bodyPr>
            <a:normAutofit fontScale="85000" lnSpcReduction="10000"/>
          </a:bodyPr>
          <a:lstStyle/>
          <a:p>
            <a:r>
              <a:rPr lang="nl-BE"/>
              <a:t>In principe duurt het lager onderwijs zes jaar. </a:t>
            </a:r>
          </a:p>
          <a:p>
            <a:r>
              <a:rPr lang="nl-BE"/>
              <a:t>Geen minimum aantal jaren dat een leerling in het lager onderwijs ‘moet’ doorbrengen </a:t>
            </a:r>
          </a:p>
          <a:p>
            <a:pPr lvl="1"/>
            <a:r>
              <a:rPr lang="nl-BE"/>
              <a:t>het getuigschrift lager onderwijs kan pas uitgereikt worden aan regelmatige leerlingen die voor 1 januari van het lopende schooljaar al acht jaar geworden zijn</a:t>
            </a:r>
          </a:p>
          <a:p>
            <a:pPr marL="228600" lvl="1">
              <a:spcBef>
                <a:spcPts val="1000"/>
              </a:spcBef>
            </a:pPr>
            <a:r>
              <a:rPr lang="nl-BE" sz="2800"/>
              <a:t>Wel maximum aantal jaren dat een leerling in het lager onderwijs ‘moet doorbrengen’:</a:t>
            </a:r>
          </a:p>
          <a:p>
            <a:pPr lvl="1"/>
            <a:r>
              <a:rPr lang="nl-BE"/>
              <a:t>beslissing tot zittenblijven wordt genomen door de school na overleg met het CLB</a:t>
            </a:r>
          </a:p>
          <a:p>
            <a:pPr lvl="1"/>
            <a:r>
              <a:rPr lang="nl-BE"/>
              <a:t>Een leerling die veertien jaar wordt vóór 1 januari van het lopende schooljaar kan nog één schooljaar lager onderwijs volgen</a:t>
            </a:r>
            <a:endParaRPr lang="nl-BE" sz="6800"/>
          </a:p>
          <a:p>
            <a:pPr lvl="2"/>
            <a:r>
              <a:rPr lang="nl-BE"/>
              <a:t>na gunstig</a:t>
            </a:r>
            <a:r>
              <a:rPr lang="nl-BE" sz="3200"/>
              <a:t> </a:t>
            </a:r>
            <a:r>
              <a:rPr lang="nl-BE"/>
              <a:t>advies van de klassenraad</a:t>
            </a:r>
            <a:endParaRPr lang="nl-BE" sz="6400"/>
          </a:p>
          <a:p>
            <a:pPr lvl="2"/>
            <a:r>
              <a:rPr lang="nl-BE"/>
              <a:t>na advies van het CLB.</a:t>
            </a:r>
            <a:endParaRPr lang="nl-BE" sz="6400"/>
          </a:p>
          <a:p>
            <a:pPr lvl="2"/>
            <a:r>
              <a:rPr lang="nl-BE"/>
              <a:t>ouders nemen de uiteindelijke beslissing</a:t>
            </a:r>
          </a:p>
          <a:p>
            <a:pPr marL="228600" lvl="1">
              <a:spcBef>
                <a:spcPts val="1000"/>
              </a:spcBef>
            </a:pPr>
            <a:r>
              <a:rPr lang="nl-BE" sz="2800"/>
              <a:t>Een leerling die het getuigschrift basisonderwijs behaald heeft kan geen lager onderwijs meer volgen, tenzij na toelating door de klassenraad.</a:t>
            </a:r>
          </a:p>
        </p:txBody>
      </p:sp>
      <p:pic>
        <p:nvPicPr>
          <p:cNvPr id="2050" name="Picture 2" descr="Law Judge GIF by Minions">
            <a:extLst>
              <a:ext uri="{FF2B5EF4-FFF2-40B4-BE49-F238E27FC236}">
                <a16:creationId xmlns:a16="http://schemas.microsoft.com/office/drawing/2014/main" id="{CDC646A6-2D19-0D49-8D8F-F3E2376C70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07981" y="365125"/>
            <a:ext cx="2145819" cy="1116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8799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4E72A7-49E2-CD47-B7EE-DD14F02FBE04}"/>
              </a:ext>
            </a:extLst>
          </p:cNvPr>
          <p:cNvSpPr>
            <a:spLocks noGrp="1"/>
          </p:cNvSpPr>
          <p:nvPr>
            <p:ph type="title"/>
          </p:nvPr>
        </p:nvSpPr>
        <p:spPr/>
        <p:txBody>
          <a:bodyPr/>
          <a:lstStyle/>
          <a:p>
            <a:r>
              <a:rPr lang="nl-BE"/>
              <a:t>Regelgeving: secundair onderwijs</a:t>
            </a:r>
          </a:p>
        </p:txBody>
      </p:sp>
      <p:sp>
        <p:nvSpPr>
          <p:cNvPr id="3" name="Tijdelijke aanduiding voor inhoud 2">
            <a:extLst>
              <a:ext uri="{FF2B5EF4-FFF2-40B4-BE49-F238E27FC236}">
                <a16:creationId xmlns:a16="http://schemas.microsoft.com/office/drawing/2014/main" id="{BFE3BBCE-177E-1448-8399-F56478AFD735}"/>
              </a:ext>
            </a:extLst>
          </p:cNvPr>
          <p:cNvSpPr>
            <a:spLocks noGrp="1"/>
          </p:cNvSpPr>
          <p:nvPr>
            <p:ph idx="1"/>
          </p:nvPr>
        </p:nvSpPr>
        <p:spPr/>
        <p:txBody>
          <a:bodyPr>
            <a:normAutofit fontScale="92500" lnSpcReduction="20000"/>
          </a:bodyPr>
          <a:lstStyle/>
          <a:p>
            <a:r>
              <a:rPr lang="nl-BE" dirty="0"/>
              <a:t>Toelatingsvoorwaarden 1</a:t>
            </a:r>
            <a:r>
              <a:rPr lang="nl-BE" baseline="30000" dirty="0"/>
              <a:t>e</a:t>
            </a:r>
            <a:r>
              <a:rPr lang="nl-BE" dirty="0"/>
              <a:t> leerjaar A</a:t>
            </a:r>
          </a:p>
          <a:p>
            <a:pPr lvl="1"/>
            <a:r>
              <a:rPr lang="nl-BE" dirty="0"/>
              <a:t>In het bezit zijn van het getuigschrift</a:t>
            </a:r>
          </a:p>
          <a:p>
            <a:pPr marL="228600" lvl="1">
              <a:spcBef>
                <a:spcPts val="1000"/>
              </a:spcBef>
            </a:pPr>
            <a:r>
              <a:rPr lang="nl-BE" sz="2800" dirty="0"/>
              <a:t>Toelatingsvoorwaarden 1e leerjaar B</a:t>
            </a:r>
          </a:p>
          <a:p>
            <a:pPr marL="685800" lvl="2">
              <a:spcBef>
                <a:spcPts val="1000"/>
              </a:spcBef>
            </a:pPr>
            <a:r>
              <a:rPr lang="nl-BE" dirty="0"/>
              <a:t>leerlingen die het lager onderwijs hebben beëindigd zonder getuigschrift basisonderwijs;</a:t>
            </a:r>
          </a:p>
          <a:p>
            <a:pPr marL="685800" lvl="2">
              <a:spcBef>
                <a:spcPts val="1000"/>
              </a:spcBef>
            </a:pPr>
            <a:r>
              <a:rPr lang="nl-BE" dirty="0"/>
              <a:t>leerlingen die het lager onderwijs niet hebben gevolgd of niet hebben beëindigd maar uiterlijk op 31 december na de aanvang van het schooljaar de leeftijd van 12 jaar bereiken;</a:t>
            </a:r>
          </a:p>
          <a:p>
            <a:pPr marL="685800" lvl="2">
              <a:spcBef>
                <a:spcPts val="1000"/>
              </a:spcBef>
            </a:pPr>
            <a:r>
              <a:rPr lang="nl-BE" b="1" u="sng" dirty="0"/>
              <a:t>vanaf 1 september 2022</a:t>
            </a:r>
            <a:r>
              <a:rPr lang="nl-BE" dirty="0"/>
              <a:t>: leerlingen met een getuigschrift basisonderwijs mits gunstige beslissing van de toelatingsklassenraad, gunstig advies van het CLB én akkoord van de betrokken personen;</a:t>
            </a:r>
          </a:p>
          <a:p>
            <a:pPr marL="685800" lvl="2">
              <a:spcBef>
                <a:spcPts val="1000"/>
              </a:spcBef>
            </a:pPr>
            <a:r>
              <a:rPr lang="nl-BE" dirty="0"/>
              <a:t>leerlingen die tijdens het schooljaar overgaan van het eerste leerjaar A naar het eerste leerjaar B op voorwaarde van een gunstige beslissing van de toelatingsklassenraad;</a:t>
            </a:r>
          </a:p>
          <a:p>
            <a:pPr marL="685800" lvl="2">
              <a:spcBef>
                <a:spcPts val="1000"/>
              </a:spcBef>
            </a:pPr>
            <a:r>
              <a:rPr lang="nl-BE" dirty="0"/>
              <a:t>leerling die rechtstreeks overkomt uit een niet-Vlaamse school (buitenlandse school, Frans- of Duitstalige school in België) of uit een onthaaljaar voor anderstalige nieuwkomers, onder de volgende voorwaarde: gunstige beslissing van de toelatingsklassenraad, </a:t>
            </a:r>
          </a:p>
        </p:txBody>
      </p:sp>
    </p:spTree>
    <p:extLst>
      <p:ext uri="{BB962C8B-B14F-4D97-AF65-F5344CB8AC3E}">
        <p14:creationId xmlns:p14="http://schemas.microsoft.com/office/powerpoint/2010/main" val="26165088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9FA31F-249F-894C-B88A-8BF10F8A9503}"/>
              </a:ext>
            </a:extLst>
          </p:cNvPr>
          <p:cNvSpPr>
            <a:spLocks noGrp="1"/>
          </p:cNvSpPr>
          <p:nvPr>
            <p:ph type="title"/>
          </p:nvPr>
        </p:nvSpPr>
        <p:spPr/>
        <p:txBody>
          <a:bodyPr/>
          <a:lstStyle/>
          <a:p>
            <a:r>
              <a:rPr lang="nl-BE"/>
              <a:t>Regelgeving: informatie delen</a:t>
            </a:r>
          </a:p>
        </p:txBody>
      </p:sp>
      <p:sp>
        <p:nvSpPr>
          <p:cNvPr id="3" name="Tijdelijke aanduiding voor inhoud 2">
            <a:extLst>
              <a:ext uri="{FF2B5EF4-FFF2-40B4-BE49-F238E27FC236}">
                <a16:creationId xmlns:a16="http://schemas.microsoft.com/office/drawing/2014/main" id="{AA8710E2-9337-AB42-BCC1-E746BDED1479}"/>
              </a:ext>
            </a:extLst>
          </p:cNvPr>
          <p:cNvSpPr>
            <a:spLocks noGrp="1"/>
          </p:cNvSpPr>
          <p:nvPr>
            <p:ph idx="1"/>
          </p:nvPr>
        </p:nvSpPr>
        <p:spPr/>
        <p:txBody>
          <a:bodyPr>
            <a:normAutofit/>
          </a:bodyPr>
          <a:lstStyle/>
          <a:p>
            <a:r>
              <a:rPr lang="nl-BE"/>
              <a:t>Overdracht gebeurt (enkel) voor die gegevens die betrekking hebben op de onderwijsloopbaan van de leerling. </a:t>
            </a:r>
          </a:p>
          <a:p>
            <a:r>
              <a:rPr lang="nl-BE"/>
              <a:t>Belangrijk principe is dat bij de overdracht steeds het belang van de leerling voor ogen gehouden wordt. </a:t>
            </a:r>
          </a:p>
          <a:p>
            <a:r>
              <a:rPr lang="nl-BE"/>
              <a:t>Er kunnen geen gegevens doorgegeven worden die betrekking hebben op schending van leefregels, dit omdat de leerling in de nieuwe school op dit punt een nieuwe kans moet kunnen krijgen.</a:t>
            </a:r>
          </a:p>
        </p:txBody>
      </p:sp>
    </p:spTree>
    <p:extLst>
      <p:ext uri="{BB962C8B-B14F-4D97-AF65-F5344CB8AC3E}">
        <p14:creationId xmlns:p14="http://schemas.microsoft.com/office/powerpoint/2010/main" val="40446984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8" name="Rectangle 77">
            <a:extLst>
              <a:ext uri="{FF2B5EF4-FFF2-40B4-BE49-F238E27FC236}">
                <a16:creationId xmlns:a16="http://schemas.microsoft.com/office/drawing/2014/main" id="{B5DAA40F-4F28-4316-934E-C55D7C3AA0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Shape 78">
            <a:extLst>
              <a:ext uri="{FF2B5EF4-FFF2-40B4-BE49-F238E27FC236}">
                <a16:creationId xmlns:a16="http://schemas.microsoft.com/office/drawing/2014/main" id="{F6D467C8-A8E0-468B-B88D-9CEEE37BFC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433452" cy="6858000"/>
          </a:xfrm>
          <a:custGeom>
            <a:avLst/>
            <a:gdLst>
              <a:gd name="connsiteX0" fmla="*/ 0 w 7433452"/>
              <a:gd name="connsiteY0" fmla="*/ 0 h 6858000"/>
              <a:gd name="connsiteX1" fmla="*/ 1592736 w 7433452"/>
              <a:gd name="connsiteY1" fmla="*/ 0 h 6858000"/>
              <a:gd name="connsiteX2" fmla="*/ 2171700 w 7433452"/>
              <a:gd name="connsiteY2" fmla="*/ 0 h 6858000"/>
              <a:gd name="connsiteX3" fmla="*/ 2762696 w 7433452"/>
              <a:gd name="connsiteY3" fmla="*/ 0 h 6858000"/>
              <a:gd name="connsiteX4" fmla="*/ 2829254 w 7433452"/>
              <a:gd name="connsiteY4" fmla="*/ 0 h 6858000"/>
              <a:gd name="connsiteX5" fmla="*/ 7415310 w 7433452"/>
              <a:gd name="connsiteY5" fmla="*/ 0 h 6858000"/>
              <a:gd name="connsiteX6" fmla="*/ 7405703 w 7433452"/>
              <a:gd name="connsiteY6" fmla="*/ 94814 h 6858000"/>
              <a:gd name="connsiteX7" fmla="*/ 7410754 w 7433452"/>
              <a:gd name="connsiteY7" fmla="*/ 421796 h 6858000"/>
              <a:gd name="connsiteX8" fmla="*/ 7414688 w 7433452"/>
              <a:gd name="connsiteY8" fmla="*/ 812192 h 6858000"/>
              <a:gd name="connsiteX9" fmla="*/ 7395017 w 7433452"/>
              <a:gd name="connsiteY9" fmla="*/ 1113642 h 6858000"/>
              <a:gd name="connsiteX10" fmla="*/ 7422810 w 7433452"/>
              <a:gd name="connsiteY10" fmla="*/ 1796708 h 6858000"/>
              <a:gd name="connsiteX11" fmla="*/ 7421161 w 7433452"/>
              <a:gd name="connsiteY11" fmla="*/ 2327333 h 6858000"/>
              <a:gd name="connsiteX12" fmla="*/ 7412023 w 7433452"/>
              <a:gd name="connsiteY12" fmla="*/ 2784280 h 6858000"/>
              <a:gd name="connsiteX13" fmla="*/ 7417480 w 7433452"/>
              <a:gd name="connsiteY13" fmla="*/ 2985458 h 6858000"/>
              <a:gd name="connsiteX14" fmla="*/ 7403774 w 7433452"/>
              <a:gd name="connsiteY14" fmla="*/ 3531096 h 6858000"/>
              <a:gd name="connsiteX15" fmla="*/ 7414307 w 7433452"/>
              <a:gd name="connsiteY15" fmla="*/ 4336830 h 6858000"/>
              <a:gd name="connsiteX16" fmla="*/ 7413419 w 7433452"/>
              <a:gd name="connsiteY16" fmla="*/ 5026893 h 6858000"/>
              <a:gd name="connsiteX17" fmla="*/ 7417734 w 7433452"/>
              <a:gd name="connsiteY17" fmla="*/ 5252632 h 6858000"/>
              <a:gd name="connsiteX18" fmla="*/ 7417734 w 7433452"/>
              <a:gd name="connsiteY18" fmla="*/ 5466282 h 6858000"/>
              <a:gd name="connsiteX19" fmla="*/ 7379659 w 7433452"/>
              <a:gd name="connsiteY19" fmla="*/ 6121225 h 6858000"/>
              <a:gd name="connsiteX20" fmla="*/ 7395115 w 7433452"/>
              <a:gd name="connsiteY20" fmla="*/ 6708907 h 6858000"/>
              <a:gd name="connsiteX21" fmla="*/ 7412408 w 7433452"/>
              <a:gd name="connsiteY21" fmla="*/ 6858000 h 6858000"/>
              <a:gd name="connsiteX22" fmla="*/ 2829254 w 7433452"/>
              <a:gd name="connsiteY22" fmla="*/ 6858000 h 6858000"/>
              <a:gd name="connsiteX23" fmla="*/ 2762696 w 7433452"/>
              <a:gd name="connsiteY23" fmla="*/ 6858000 h 6858000"/>
              <a:gd name="connsiteX24" fmla="*/ 2171700 w 7433452"/>
              <a:gd name="connsiteY24" fmla="*/ 6858000 h 6858000"/>
              <a:gd name="connsiteX25" fmla="*/ 1592736 w 7433452"/>
              <a:gd name="connsiteY25" fmla="*/ 6858000 h 6858000"/>
              <a:gd name="connsiteX26" fmla="*/ 0 w 7433452"/>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433452" h="6858000">
                <a:moveTo>
                  <a:pt x="0" y="0"/>
                </a:moveTo>
                <a:lnTo>
                  <a:pt x="1592736" y="0"/>
                </a:lnTo>
                <a:lnTo>
                  <a:pt x="2171700" y="0"/>
                </a:lnTo>
                <a:lnTo>
                  <a:pt x="2762696" y="0"/>
                </a:lnTo>
                <a:lnTo>
                  <a:pt x="2829254" y="0"/>
                </a:lnTo>
                <a:lnTo>
                  <a:pt x="7415310" y="0"/>
                </a:lnTo>
                <a:lnTo>
                  <a:pt x="7405703" y="94814"/>
                </a:lnTo>
                <a:cubicBezTo>
                  <a:pt x="7398856" y="203629"/>
                  <a:pt x="7403520" y="312712"/>
                  <a:pt x="7410754" y="421796"/>
                </a:cubicBezTo>
                <a:cubicBezTo>
                  <a:pt x="7421580" y="551656"/>
                  <a:pt x="7422900" y="682144"/>
                  <a:pt x="7414688" y="812192"/>
                </a:cubicBezTo>
                <a:cubicBezTo>
                  <a:pt x="7406693" y="912591"/>
                  <a:pt x="7397682" y="1012988"/>
                  <a:pt x="7395017" y="1113642"/>
                </a:cubicBezTo>
                <a:cubicBezTo>
                  <a:pt x="7388670" y="1342689"/>
                  <a:pt x="7407708" y="1569316"/>
                  <a:pt x="7422810" y="1796708"/>
                </a:cubicBezTo>
                <a:cubicBezTo>
                  <a:pt x="7434487" y="1973710"/>
                  <a:pt x="7439944" y="2150457"/>
                  <a:pt x="7421161" y="2327333"/>
                </a:cubicBezTo>
                <a:cubicBezTo>
                  <a:pt x="7405170" y="2479266"/>
                  <a:pt x="7396793" y="2631453"/>
                  <a:pt x="7412023" y="2784280"/>
                </a:cubicBezTo>
                <a:cubicBezTo>
                  <a:pt x="7418749" y="2851085"/>
                  <a:pt x="7425984" y="2918653"/>
                  <a:pt x="7417480" y="2985458"/>
                </a:cubicBezTo>
                <a:cubicBezTo>
                  <a:pt x="7394508" y="3167039"/>
                  <a:pt x="7398063" y="3349132"/>
                  <a:pt x="7403774" y="3531096"/>
                </a:cubicBezTo>
                <a:cubicBezTo>
                  <a:pt x="7412277" y="3799715"/>
                  <a:pt x="7426364" y="4067954"/>
                  <a:pt x="7414307" y="4336830"/>
                </a:cubicBezTo>
                <a:cubicBezTo>
                  <a:pt x="7404027" y="4566639"/>
                  <a:pt x="7420653" y="4796831"/>
                  <a:pt x="7413419" y="5026893"/>
                </a:cubicBezTo>
                <a:cubicBezTo>
                  <a:pt x="7410982" y="5102162"/>
                  <a:pt x="7412429" y="5177504"/>
                  <a:pt x="7417734" y="5252632"/>
                </a:cubicBezTo>
                <a:cubicBezTo>
                  <a:pt x="7424271" y="5323700"/>
                  <a:pt x="7424271" y="5395213"/>
                  <a:pt x="7417734" y="5466282"/>
                </a:cubicBezTo>
                <a:cubicBezTo>
                  <a:pt x="7393239" y="5683875"/>
                  <a:pt x="7383214" y="5902486"/>
                  <a:pt x="7379659" y="6121225"/>
                </a:cubicBezTo>
                <a:cubicBezTo>
                  <a:pt x="7376423" y="6317442"/>
                  <a:pt x="7378041" y="6513586"/>
                  <a:pt x="7395115" y="6708907"/>
                </a:cubicBezTo>
                <a:lnTo>
                  <a:pt x="7412408" y="6858000"/>
                </a:lnTo>
                <a:lnTo>
                  <a:pt x="2829254" y="6858000"/>
                </a:lnTo>
                <a:lnTo>
                  <a:pt x="2762696" y="6858000"/>
                </a:lnTo>
                <a:lnTo>
                  <a:pt x="2171700" y="6858000"/>
                </a:lnTo>
                <a:lnTo>
                  <a:pt x="1592736" y="6858000"/>
                </a:lnTo>
                <a:lnTo>
                  <a:pt x="0"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64B0E89F-9919-594A-B955-DAFBEC5F65F7}"/>
              </a:ext>
            </a:extLst>
          </p:cNvPr>
          <p:cNvSpPr>
            <a:spLocks noGrp="1"/>
          </p:cNvSpPr>
          <p:nvPr>
            <p:ph type="title"/>
          </p:nvPr>
        </p:nvSpPr>
        <p:spPr>
          <a:xfrm>
            <a:off x="640081" y="329184"/>
            <a:ext cx="6241568" cy="1783080"/>
          </a:xfrm>
        </p:spPr>
        <p:txBody>
          <a:bodyPr anchor="b">
            <a:normAutofit/>
          </a:bodyPr>
          <a:lstStyle/>
          <a:p>
            <a:r>
              <a:rPr lang="nl-BE" sz="7200">
                <a:solidFill>
                  <a:schemeClr val="bg1"/>
                </a:solidFill>
              </a:rPr>
              <a:t>reflectievragen</a:t>
            </a:r>
          </a:p>
        </p:txBody>
      </p:sp>
      <p:sp>
        <p:nvSpPr>
          <p:cNvPr id="81" name="sketchy rul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558369F3-1CDC-6D46-B78F-BE1A30034E1B}"/>
              </a:ext>
            </a:extLst>
          </p:cNvPr>
          <p:cNvSpPr>
            <a:spLocks noGrp="1"/>
          </p:cNvSpPr>
          <p:nvPr>
            <p:ph idx="1"/>
          </p:nvPr>
        </p:nvSpPr>
        <p:spPr>
          <a:xfrm>
            <a:off x="640081" y="2706624"/>
            <a:ext cx="6241568" cy="3483864"/>
          </a:xfrm>
        </p:spPr>
        <p:txBody>
          <a:bodyPr>
            <a:normAutofit/>
          </a:bodyPr>
          <a:lstStyle/>
          <a:p>
            <a:pPr>
              <a:lnSpc>
                <a:spcPct val="100000"/>
              </a:lnSpc>
            </a:pPr>
            <a:endParaRPr lang="nl-BE" sz="1500">
              <a:solidFill>
                <a:schemeClr val="bg1"/>
              </a:solidFill>
            </a:endParaRPr>
          </a:p>
          <a:p>
            <a:pPr>
              <a:lnSpc>
                <a:spcPct val="100000"/>
              </a:lnSpc>
            </a:pPr>
            <a:endParaRPr lang="nl-BE" sz="1500">
              <a:solidFill>
                <a:schemeClr val="bg1"/>
              </a:solidFill>
            </a:endParaRPr>
          </a:p>
        </p:txBody>
      </p:sp>
      <p:sp>
        <p:nvSpPr>
          <p:cNvPr id="4" name="Tekstvak 3">
            <a:extLst>
              <a:ext uri="{FF2B5EF4-FFF2-40B4-BE49-F238E27FC236}">
                <a16:creationId xmlns:a16="http://schemas.microsoft.com/office/drawing/2014/main" id="{5FEB4A20-B269-394B-8059-B494C8F6C77F}"/>
              </a:ext>
            </a:extLst>
          </p:cNvPr>
          <p:cNvSpPr txBox="1"/>
          <p:nvPr/>
        </p:nvSpPr>
        <p:spPr>
          <a:xfrm>
            <a:off x="666585" y="3059668"/>
            <a:ext cx="6325885" cy="2769989"/>
          </a:xfrm>
          <a:prstGeom prst="rect">
            <a:avLst/>
          </a:prstGeom>
          <a:noFill/>
        </p:spPr>
        <p:txBody>
          <a:bodyPr wrap="square" rtlCol="0">
            <a:spAutoFit/>
          </a:bodyPr>
          <a:lstStyle/>
          <a:p>
            <a:r>
              <a:rPr lang="nl-BE" sz="3600"/>
              <a:t>Casus: Jerome, 12 jaar, zit in 5</a:t>
            </a:r>
            <a:r>
              <a:rPr lang="nl-BE" sz="3600" baseline="30000"/>
              <a:t>de</a:t>
            </a:r>
            <a:r>
              <a:rPr lang="nl-BE" sz="3600"/>
              <a:t> leerjaar, zijn leerkracht schat in dat hij getuigschrift BaO niet zal halen. </a:t>
            </a:r>
          </a:p>
          <a:p>
            <a:r>
              <a:rPr lang="nl-BE" sz="3600"/>
              <a:t>Wat doen jullie?</a:t>
            </a:r>
          </a:p>
          <a:p>
            <a:pPr marL="285750" indent="-285750">
              <a:buFont typeface="Arial" panose="020B0604020202020204" pitchFamily="34" charset="0"/>
              <a:buChar char="•"/>
            </a:pPr>
            <a:endParaRPr lang="nl-BE" sz="2400"/>
          </a:p>
          <a:p>
            <a:pPr marL="285750" indent="-285750">
              <a:buFont typeface="Arial" panose="020B0604020202020204" pitchFamily="34" charset="0"/>
              <a:buChar char="•"/>
            </a:pPr>
            <a:endParaRPr lang="nl-BE" sz="2400"/>
          </a:p>
          <a:p>
            <a:pPr marL="285750" indent="-285750">
              <a:buFont typeface="Arial" panose="020B0604020202020204" pitchFamily="34" charset="0"/>
              <a:buChar char="•"/>
            </a:pPr>
            <a:endParaRPr lang="nl-BE"/>
          </a:p>
        </p:txBody>
      </p:sp>
      <p:pic>
        <p:nvPicPr>
          <p:cNvPr id="8" name="Picture 6" descr="idea lightbulb GIF by Julie Smith Schneider">
            <a:extLst>
              <a:ext uri="{FF2B5EF4-FFF2-40B4-BE49-F238E27FC236}">
                <a16:creationId xmlns:a16="http://schemas.microsoft.com/office/drawing/2014/main" id="{C4850B20-B6E4-5047-9D77-FAFEB0ABB3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8493" y="1854200"/>
            <a:ext cx="3149600" cy="314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57603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9" name="Rectangle 8">
            <a:extLst>
              <a:ext uri="{FF2B5EF4-FFF2-40B4-BE49-F238E27FC236}">
                <a16:creationId xmlns:a16="http://schemas.microsoft.com/office/drawing/2014/main" id="{B768BC45-6978-4563-AFFC-4378E82C53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lored rectangle">
            <a:extLst>
              <a:ext uri="{FF2B5EF4-FFF2-40B4-BE49-F238E27FC236}">
                <a16:creationId xmlns:a16="http://schemas.microsoft.com/office/drawing/2014/main" id="{A80A8067-64B4-47DF-9C4D-88D9ADEC2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BCB00ADA-24F8-0C4F-BA29-9DA5252593FE}"/>
              </a:ext>
            </a:extLst>
          </p:cNvPr>
          <p:cNvSpPr>
            <a:spLocks noGrp="1"/>
          </p:cNvSpPr>
          <p:nvPr>
            <p:ph type="title"/>
          </p:nvPr>
        </p:nvSpPr>
        <p:spPr>
          <a:xfrm>
            <a:off x="838200" y="451381"/>
            <a:ext cx="10512552" cy="4066540"/>
          </a:xfrm>
        </p:spPr>
        <p:txBody>
          <a:bodyPr vert="horz" lIns="91440" tIns="45720" rIns="91440" bIns="45720" rtlCol="0" anchor="b">
            <a:normAutofit/>
          </a:bodyPr>
          <a:lstStyle/>
          <a:p>
            <a:pPr algn="l"/>
            <a:r>
              <a:rPr lang="en-US" sz="6000">
                <a:solidFill>
                  <a:schemeClr val="bg1"/>
                </a:solidFill>
              </a:rPr>
              <a:t>Het </a:t>
            </a:r>
            <a:r>
              <a:rPr lang="en-US" sz="6000" err="1">
                <a:solidFill>
                  <a:schemeClr val="bg1"/>
                </a:solidFill>
              </a:rPr>
              <a:t>getuigschrift</a:t>
            </a:r>
            <a:r>
              <a:rPr lang="en-US" sz="6000">
                <a:solidFill>
                  <a:schemeClr val="bg1"/>
                </a:solidFill>
              </a:rPr>
              <a:t> </a:t>
            </a:r>
            <a:r>
              <a:rPr lang="en-US" sz="6000" err="1">
                <a:solidFill>
                  <a:schemeClr val="bg1"/>
                </a:solidFill>
              </a:rPr>
              <a:t>basisonderwijs</a:t>
            </a:r>
            <a:endParaRPr lang="en-US" sz="6000">
              <a:solidFill>
                <a:schemeClr val="bg1"/>
              </a:solidFill>
            </a:endParaRPr>
          </a:p>
        </p:txBody>
      </p:sp>
      <p:sp>
        <p:nvSpPr>
          <p:cNvPr id="13" name="Rectangle 6">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64948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C17DE74-01C9-4859-B65A-85CF999E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068C0432-0E90-4CC1-8CD3-D44A90DF0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1"/>
          </a:solidFill>
          <a:ln w="8199" cap="flat">
            <a:noFill/>
            <a:prstDash val="solid"/>
            <a:miter/>
          </a:ln>
        </p:spPr>
        <p:txBody>
          <a:bodyPr rtlCol="0" anchor="ctr"/>
          <a:lstStyle/>
          <a:p>
            <a:endParaRPr lang="en-US"/>
          </a:p>
        </p:txBody>
      </p:sp>
      <p:sp>
        <p:nvSpPr>
          <p:cNvPr id="2" name="Titel 1">
            <a:extLst>
              <a:ext uri="{FF2B5EF4-FFF2-40B4-BE49-F238E27FC236}">
                <a16:creationId xmlns:a16="http://schemas.microsoft.com/office/drawing/2014/main" id="{BCB00ADA-24F8-0C4F-BA29-9DA5252593FE}"/>
              </a:ext>
            </a:extLst>
          </p:cNvPr>
          <p:cNvSpPr>
            <a:spLocks noGrp="1"/>
          </p:cNvSpPr>
          <p:nvPr>
            <p:ph type="title"/>
          </p:nvPr>
        </p:nvSpPr>
        <p:spPr>
          <a:xfrm>
            <a:off x="838200" y="401221"/>
            <a:ext cx="10515600" cy="1348065"/>
          </a:xfrm>
        </p:spPr>
        <p:txBody>
          <a:bodyPr vert="horz" lIns="91440" tIns="45720" rIns="91440" bIns="45720" rtlCol="0">
            <a:normAutofit/>
          </a:bodyPr>
          <a:lstStyle/>
          <a:p>
            <a:r>
              <a:rPr lang="en-US" sz="6800">
                <a:solidFill>
                  <a:schemeClr val="bg1"/>
                </a:solidFill>
              </a:rPr>
              <a:t>De </a:t>
            </a:r>
            <a:r>
              <a:rPr lang="en-US" sz="6800" err="1">
                <a:solidFill>
                  <a:schemeClr val="bg1"/>
                </a:solidFill>
              </a:rPr>
              <a:t>klassenraad</a:t>
            </a:r>
            <a:r>
              <a:rPr lang="en-US" sz="6800">
                <a:solidFill>
                  <a:schemeClr val="bg1"/>
                </a:solidFill>
              </a:rPr>
              <a:t>: wat?</a:t>
            </a:r>
          </a:p>
        </p:txBody>
      </p:sp>
      <p:sp>
        <p:nvSpPr>
          <p:cNvPr id="3" name="Tijdelijke aanduiding voor inhoud 2">
            <a:extLst>
              <a:ext uri="{FF2B5EF4-FFF2-40B4-BE49-F238E27FC236}">
                <a16:creationId xmlns:a16="http://schemas.microsoft.com/office/drawing/2014/main" id="{6AFD645F-45FD-D541-B600-319695CC760D}"/>
              </a:ext>
            </a:extLst>
          </p:cNvPr>
          <p:cNvSpPr>
            <a:spLocks noGrp="1"/>
          </p:cNvSpPr>
          <p:nvPr>
            <p:ph idx="1"/>
          </p:nvPr>
        </p:nvSpPr>
        <p:spPr>
          <a:xfrm>
            <a:off x="838200" y="2467778"/>
            <a:ext cx="10515600" cy="3989001"/>
          </a:xfrm>
        </p:spPr>
        <p:txBody>
          <a:bodyPr>
            <a:normAutofit fontScale="85000" lnSpcReduction="10000"/>
          </a:bodyPr>
          <a:lstStyle/>
          <a:p>
            <a:r>
              <a:rPr lang="nl-BE" b="1" dirty="0"/>
              <a:t>Beslist</a:t>
            </a:r>
            <a:r>
              <a:rPr lang="nl-BE" dirty="0"/>
              <a:t> over een aantal zaken, zoals:</a:t>
            </a:r>
          </a:p>
          <a:p>
            <a:pPr lvl="1"/>
            <a:r>
              <a:rPr lang="nl-BE" b="1" dirty="0"/>
              <a:t>Toekennen van het getuigschrift basisonderwijs</a:t>
            </a:r>
          </a:p>
          <a:p>
            <a:pPr lvl="1"/>
            <a:r>
              <a:rPr lang="nl-BE" dirty="0"/>
              <a:t>Vrijstelling van bepaalde leerplandoelen voor leerlingen met een beperking</a:t>
            </a:r>
          </a:p>
          <a:p>
            <a:pPr lvl="1"/>
            <a:r>
              <a:rPr lang="nl-BE" dirty="0"/>
              <a:t>Toelating van 6-jarige kinderen die naar het gewoon lager onderwijs overgaan zonder dat zij het schooljaar ervoor voldoende aanwezig waren in de kleuterklas</a:t>
            </a:r>
          </a:p>
          <a:p>
            <a:pPr lvl="1"/>
            <a:r>
              <a:rPr lang="nl-BE" dirty="0"/>
              <a:t>Toelating van 5-jarigen tot het gewoon lager onderwijs  </a:t>
            </a:r>
          </a:p>
          <a:p>
            <a:pPr marL="457200" lvl="1" indent="0">
              <a:buNone/>
            </a:pPr>
            <a:endParaRPr lang="nl-BE" dirty="0"/>
          </a:p>
          <a:p>
            <a:r>
              <a:rPr lang="nl-BE" dirty="0"/>
              <a:t>Geeft </a:t>
            </a:r>
            <a:r>
              <a:rPr lang="nl-BE" b="1" dirty="0"/>
              <a:t>advies</a:t>
            </a:r>
            <a:r>
              <a:rPr lang="nl-BE" dirty="0"/>
              <a:t> over een aantal zaken, zoals:</a:t>
            </a:r>
          </a:p>
          <a:p>
            <a:pPr lvl="1"/>
            <a:r>
              <a:rPr lang="nl-BE" dirty="0"/>
              <a:t>Aan ouders: over de beslissing om het kind nog een jaar langer in het kleuteronderwijs te laten doorbrengen (de ouders nemen de uiteindelijke beslissing)</a:t>
            </a:r>
          </a:p>
          <a:p>
            <a:pPr lvl="1"/>
            <a:r>
              <a:rPr lang="nl-BE" dirty="0"/>
              <a:t>Aan het schoolbestuur: bij tijdelijke en definitieve uitsluiting van een leerling</a:t>
            </a:r>
          </a:p>
          <a:p>
            <a:endParaRPr lang="nl-BE" dirty="0"/>
          </a:p>
        </p:txBody>
      </p:sp>
    </p:spTree>
    <p:extLst>
      <p:ext uri="{BB962C8B-B14F-4D97-AF65-F5344CB8AC3E}">
        <p14:creationId xmlns:p14="http://schemas.microsoft.com/office/powerpoint/2010/main" val="7235307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C17DE74-01C9-4859-B65A-85CF999E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068C0432-0E90-4CC1-8CD3-D44A90DF0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1"/>
          </a:solidFill>
          <a:ln w="8199" cap="flat">
            <a:noFill/>
            <a:prstDash val="solid"/>
            <a:miter/>
          </a:ln>
        </p:spPr>
        <p:txBody>
          <a:bodyPr rtlCol="0" anchor="ctr"/>
          <a:lstStyle/>
          <a:p>
            <a:endParaRPr lang="en-US"/>
          </a:p>
        </p:txBody>
      </p:sp>
      <p:sp>
        <p:nvSpPr>
          <p:cNvPr id="2" name="Titel 1">
            <a:extLst>
              <a:ext uri="{FF2B5EF4-FFF2-40B4-BE49-F238E27FC236}">
                <a16:creationId xmlns:a16="http://schemas.microsoft.com/office/drawing/2014/main" id="{BCB00ADA-24F8-0C4F-BA29-9DA5252593FE}"/>
              </a:ext>
            </a:extLst>
          </p:cNvPr>
          <p:cNvSpPr>
            <a:spLocks noGrp="1"/>
          </p:cNvSpPr>
          <p:nvPr>
            <p:ph type="title"/>
          </p:nvPr>
        </p:nvSpPr>
        <p:spPr>
          <a:xfrm>
            <a:off x="838200" y="401221"/>
            <a:ext cx="10515600" cy="1348065"/>
          </a:xfrm>
        </p:spPr>
        <p:txBody>
          <a:bodyPr vert="horz" lIns="91440" tIns="45720" rIns="91440" bIns="45720" rtlCol="0">
            <a:normAutofit/>
          </a:bodyPr>
          <a:lstStyle/>
          <a:p>
            <a:r>
              <a:rPr lang="en-US" sz="6800">
                <a:solidFill>
                  <a:schemeClr val="bg1"/>
                </a:solidFill>
              </a:rPr>
              <a:t>De </a:t>
            </a:r>
            <a:r>
              <a:rPr lang="en-US" sz="6800" err="1">
                <a:solidFill>
                  <a:schemeClr val="bg1"/>
                </a:solidFill>
              </a:rPr>
              <a:t>klassenraad</a:t>
            </a:r>
            <a:r>
              <a:rPr lang="en-US" sz="6800">
                <a:solidFill>
                  <a:schemeClr val="bg1"/>
                </a:solidFill>
              </a:rPr>
              <a:t>: </a:t>
            </a:r>
            <a:r>
              <a:rPr lang="en-US" sz="6800" err="1">
                <a:solidFill>
                  <a:schemeClr val="bg1"/>
                </a:solidFill>
              </a:rPr>
              <a:t>wie</a:t>
            </a:r>
            <a:r>
              <a:rPr lang="en-US" sz="6800">
                <a:solidFill>
                  <a:schemeClr val="bg1"/>
                </a:solidFill>
              </a:rPr>
              <a:t>?</a:t>
            </a:r>
          </a:p>
        </p:txBody>
      </p:sp>
      <p:sp>
        <p:nvSpPr>
          <p:cNvPr id="3" name="Tijdelijke aanduiding voor inhoud 2">
            <a:extLst>
              <a:ext uri="{FF2B5EF4-FFF2-40B4-BE49-F238E27FC236}">
                <a16:creationId xmlns:a16="http://schemas.microsoft.com/office/drawing/2014/main" id="{6AFD645F-45FD-D541-B600-319695CC760D}"/>
              </a:ext>
            </a:extLst>
          </p:cNvPr>
          <p:cNvSpPr>
            <a:spLocks noGrp="1"/>
          </p:cNvSpPr>
          <p:nvPr>
            <p:ph idx="1"/>
          </p:nvPr>
        </p:nvSpPr>
        <p:spPr>
          <a:xfrm>
            <a:off x="838200" y="2586789"/>
            <a:ext cx="10515600" cy="3590174"/>
          </a:xfrm>
        </p:spPr>
        <p:txBody>
          <a:bodyPr>
            <a:normAutofit lnSpcReduction="10000"/>
          </a:bodyPr>
          <a:lstStyle/>
          <a:p>
            <a:r>
              <a:rPr lang="nl-BE"/>
              <a:t>Het team van personeelsleden dat onder leiding van de directeur (of zijn afgevaardigde) verantwoordelijk is voor de begeleiding van en het onderwijs aan een leerlingengroep of een individuele leerling</a:t>
            </a:r>
          </a:p>
          <a:p>
            <a:pPr marL="0" indent="0">
              <a:buNone/>
            </a:pPr>
            <a:endParaRPr lang="nl-BE" b="1"/>
          </a:p>
          <a:p>
            <a:r>
              <a:rPr lang="nl-BE"/>
              <a:t>Samenstelling is afhankelijk van</a:t>
            </a:r>
          </a:p>
          <a:p>
            <a:pPr lvl="1"/>
            <a:r>
              <a:rPr lang="nl-BE"/>
              <a:t>Hoe de school georganiseerd is</a:t>
            </a:r>
          </a:p>
          <a:p>
            <a:pPr lvl="1"/>
            <a:r>
              <a:rPr lang="nl-BE"/>
              <a:t>Welke beslissingen genomen moeten worden</a:t>
            </a:r>
          </a:p>
          <a:p>
            <a:pPr lvl="1"/>
            <a:r>
              <a:rPr lang="nl-BE"/>
              <a:t>Opdrachten en verantwoordelijkheden binnen het schoolteam</a:t>
            </a:r>
          </a:p>
          <a:p>
            <a:endParaRPr lang="nl-BE"/>
          </a:p>
        </p:txBody>
      </p:sp>
      <p:pic>
        <p:nvPicPr>
          <p:cNvPr id="4100" name="Picture 4" descr="focus GIF">
            <a:extLst>
              <a:ext uri="{FF2B5EF4-FFF2-40B4-BE49-F238E27FC236}">
                <a16:creationId xmlns:a16="http://schemas.microsoft.com/office/drawing/2014/main" id="{02B72176-F527-F443-AF50-0022279E53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21776" y="3708400"/>
            <a:ext cx="3149600" cy="314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20241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C17DE74-01C9-4859-B65A-85CF999E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068C0432-0E90-4CC1-8CD3-D44A90DF0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1"/>
          </a:solidFill>
          <a:ln w="8199" cap="flat">
            <a:noFill/>
            <a:prstDash val="solid"/>
            <a:miter/>
          </a:ln>
        </p:spPr>
        <p:txBody>
          <a:bodyPr rtlCol="0" anchor="ctr"/>
          <a:lstStyle/>
          <a:p>
            <a:endParaRPr lang="en-US"/>
          </a:p>
        </p:txBody>
      </p:sp>
      <p:sp>
        <p:nvSpPr>
          <p:cNvPr id="2" name="Titel 1">
            <a:extLst>
              <a:ext uri="{FF2B5EF4-FFF2-40B4-BE49-F238E27FC236}">
                <a16:creationId xmlns:a16="http://schemas.microsoft.com/office/drawing/2014/main" id="{BCB00ADA-24F8-0C4F-BA29-9DA5252593FE}"/>
              </a:ext>
            </a:extLst>
          </p:cNvPr>
          <p:cNvSpPr>
            <a:spLocks noGrp="1"/>
          </p:cNvSpPr>
          <p:nvPr>
            <p:ph type="title"/>
          </p:nvPr>
        </p:nvSpPr>
        <p:spPr>
          <a:xfrm>
            <a:off x="838200" y="401221"/>
            <a:ext cx="10515600" cy="1348065"/>
          </a:xfrm>
        </p:spPr>
        <p:txBody>
          <a:bodyPr vert="horz" lIns="91440" tIns="45720" rIns="91440" bIns="45720" rtlCol="0">
            <a:normAutofit/>
          </a:bodyPr>
          <a:lstStyle/>
          <a:p>
            <a:r>
              <a:rPr lang="en-US" sz="6800">
                <a:solidFill>
                  <a:schemeClr val="bg1"/>
                </a:solidFill>
              </a:rPr>
              <a:t>De </a:t>
            </a:r>
            <a:r>
              <a:rPr lang="en-US" sz="6800" err="1">
                <a:solidFill>
                  <a:schemeClr val="bg1"/>
                </a:solidFill>
              </a:rPr>
              <a:t>eindklassenraad</a:t>
            </a:r>
            <a:r>
              <a:rPr lang="en-US" sz="6800">
                <a:solidFill>
                  <a:schemeClr val="bg1"/>
                </a:solidFill>
              </a:rPr>
              <a:t>: </a:t>
            </a:r>
            <a:r>
              <a:rPr lang="en-US" sz="6800" err="1">
                <a:solidFill>
                  <a:schemeClr val="bg1"/>
                </a:solidFill>
              </a:rPr>
              <a:t>getuigschrift</a:t>
            </a:r>
            <a:endParaRPr lang="en-US" sz="6800">
              <a:solidFill>
                <a:schemeClr val="bg1"/>
              </a:solidFill>
            </a:endParaRPr>
          </a:p>
        </p:txBody>
      </p:sp>
      <p:sp>
        <p:nvSpPr>
          <p:cNvPr id="3" name="Tijdelijke aanduiding voor inhoud 2">
            <a:extLst>
              <a:ext uri="{FF2B5EF4-FFF2-40B4-BE49-F238E27FC236}">
                <a16:creationId xmlns:a16="http://schemas.microsoft.com/office/drawing/2014/main" id="{6AFD645F-45FD-D541-B600-319695CC760D}"/>
              </a:ext>
            </a:extLst>
          </p:cNvPr>
          <p:cNvSpPr>
            <a:spLocks noGrp="1"/>
          </p:cNvSpPr>
          <p:nvPr>
            <p:ph idx="1"/>
          </p:nvPr>
        </p:nvSpPr>
        <p:spPr>
          <a:xfrm>
            <a:off x="838200" y="2586789"/>
            <a:ext cx="10515600" cy="3590174"/>
          </a:xfrm>
        </p:spPr>
        <p:txBody>
          <a:bodyPr>
            <a:normAutofit fontScale="77500" lnSpcReduction="20000"/>
          </a:bodyPr>
          <a:lstStyle/>
          <a:p>
            <a:pPr marL="0" indent="0">
              <a:buNone/>
            </a:pPr>
            <a:r>
              <a:rPr lang="nl-BE" b="1" u="sng" dirty="0"/>
              <a:t>HET DECREET ZEGT:</a:t>
            </a:r>
          </a:p>
          <a:p>
            <a:r>
              <a:rPr lang="nl-BE" dirty="0"/>
              <a:t>Leerling moet de doelen uit het leerplan die het bereiken van de eindtermen beogen, in voldoende mate halen. </a:t>
            </a:r>
          </a:p>
          <a:p>
            <a:r>
              <a:rPr lang="nl-BE" dirty="0"/>
              <a:t>De klassenraad beslist autonoom. </a:t>
            </a:r>
          </a:p>
          <a:p>
            <a:r>
              <a:rPr lang="nl-BE" dirty="0"/>
              <a:t>Een school kan die inschatting maken door examens af te nemen, maar dat is niet verplicht.  </a:t>
            </a:r>
          </a:p>
          <a:p>
            <a:r>
              <a:rPr lang="nl-BE" dirty="0"/>
              <a:t>Alleen voor ‘regelmatige leerlingen’ -&gt; betekent dat het maar in 1 school tegelijk is ingeschreven en regelmatig naar school gaat.  </a:t>
            </a:r>
          </a:p>
          <a:p>
            <a:r>
              <a:rPr lang="nl-BE" dirty="0"/>
              <a:t>Je kind is of wordt in het kalenderjaar van uitreiking minstens 8 jaar. </a:t>
            </a:r>
          </a:p>
          <a:p>
            <a:pPr lvl="1"/>
            <a:r>
              <a:rPr lang="nl-BE" dirty="0"/>
              <a:t>De meeste kinderen behalen het getuigschrift na 6 jaar, op het einde van de lagere school. </a:t>
            </a:r>
          </a:p>
          <a:p>
            <a:pPr lvl="1"/>
            <a:r>
              <a:rPr lang="nl-BE" dirty="0"/>
              <a:t>De klassenraad kan het getuigschrift dus ook toekennen aan leerlingen die nog geen 6 jaar lager onderwijs gevolgd hebben. </a:t>
            </a:r>
          </a:p>
          <a:p>
            <a:pPr lvl="1"/>
            <a:r>
              <a:rPr lang="nl-BE" dirty="0"/>
              <a:t>De leerling kind kan er ook langer dan 6 jaar over doen.</a:t>
            </a:r>
          </a:p>
          <a:p>
            <a:endParaRPr lang="nl-BE" dirty="0"/>
          </a:p>
        </p:txBody>
      </p:sp>
    </p:spTree>
    <p:extLst>
      <p:ext uri="{BB962C8B-B14F-4D97-AF65-F5344CB8AC3E}">
        <p14:creationId xmlns:p14="http://schemas.microsoft.com/office/powerpoint/2010/main" val="8988755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C17DE74-01C9-4859-B65A-85CF999E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068C0432-0E90-4CC1-8CD3-D44A90DF0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1"/>
          </a:solidFill>
          <a:ln w="8199" cap="flat">
            <a:noFill/>
            <a:prstDash val="solid"/>
            <a:miter/>
          </a:ln>
        </p:spPr>
        <p:txBody>
          <a:bodyPr rtlCol="0" anchor="ctr"/>
          <a:lstStyle/>
          <a:p>
            <a:endParaRPr lang="en-US"/>
          </a:p>
        </p:txBody>
      </p:sp>
      <p:sp>
        <p:nvSpPr>
          <p:cNvPr id="2" name="Titel 1">
            <a:extLst>
              <a:ext uri="{FF2B5EF4-FFF2-40B4-BE49-F238E27FC236}">
                <a16:creationId xmlns:a16="http://schemas.microsoft.com/office/drawing/2014/main" id="{BCB00ADA-24F8-0C4F-BA29-9DA5252593FE}"/>
              </a:ext>
            </a:extLst>
          </p:cNvPr>
          <p:cNvSpPr>
            <a:spLocks noGrp="1"/>
          </p:cNvSpPr>
          <p:nvPr>
            <p:ph type="title"/>
          </p:nvPr>
        </p:nvSpPr>
        <p:spPr>
          <a:xfrm>
            <a:off x="838200" y="401221"/>
            <a:ext cx="10515600" cy="1348065"/>
          </a:xfrm>
        </p:spPr>
        <p:txBody>
          <a:bodyPr vert="horz" lIns="91440" tIns="45720" rIns="91440" bIns="45720" rtlCol="0">
            <a:normAutofit/>
          </a:bodyPr>
          <a:lstStyle/>
          <a:p>
            <a:r>
              <a:rPr lang="en-US" sz="6800">
                <a:solidFill>
                  <a:schemeClr val="bg1"/>
                </a:solidFill>
              </a:rPr>
              <a:t>De </a:t>
            </a:r>
            <a:r>
              <a:rPr lang="en-US" sz="6800" err="1">
                <a:solidFill>
                  <a:schemeClr val="bg1"/>
                </a:solidFill>
              </a:rPr>
              <a:t>eindklassenraad</a:t>
            </a:r>
            <a:r>
              <a:rPr lang="en-US" sz="6800">
                <a:solidFill>
                  <a:schemeClr val="bg1"/>
                </a:solidFill>
              </a:rPr>
              <a:t>: </a:t>
            </a:r>
            <a:r>
              <a:rPr lang="en-US" sz="6800" err="1">
                <a:solidFill>
                  <a:schemeClr val="bg1"/>
                </a:solidFill>
              </a:rPr>
              <a:t>wanneer</a:t>
            </a:r>
            <a:r>
              <a:rPr lang="en-US" sz="6800">
                <a:solidFill>
                  <a:schemeClr val="bg1"/>
                </a:solidFill>
              </a:rPr>
              <a:t>?</a:t>
            </a:r>
          </a:p>
        </p:txBody>
      </p:sp>
      <p:sp>
        <p:nvSpPr>
          <p:cNvPr id="3" name="Tijdelijke aanduiding voor inhoud 2">
            <a:extLst>
              <a:ext uri="{FF2B5EF4-FFF2-40B4-BE49-F238E27FC236}">
                <a16:creationId xmlns:a16="http://schemas.microsoft.com/office/drawing/2014/main" id="{6AFD645F-45FD-D541-B600-319695CC760D}"/>
              </a:ext>
            </a:extLst>
          </p:cNvPr>
          <p:cNvSpPr>
            <a:spLocks noGrp="1"/>
          </p:cNvSpPr>
          <p:nvPr>
            <p:ph idx="1"/>
          </p:nvPr>
        </p:nvSpPr>
        <p:spPr>
          <a:xfrm>
            <a:off x="838200" y="2586789"/>
            <a:ext cx="10515600" cy="3590174"/>
          </a:xfrm>
        </p:spPr>
        <p:txBody>
          <a:bodyPr>
            <a:normAutofit/>
          </a:bodyPr>
          <a:lstStyle/>
          <a:p>
            <a:endParaRPr lang="nl-BE" b="1"/>
          </a:p>
          <a:p>
            <a:r>
              <a:rPr lang="nl-BE" b="1"/>
              <a:t>Na 20 juni</a:t>
            </a:r>
          </a:p>
          <a:p>
            <a:r>
              <a:rPr lang="nl-BE" b="1"/>
              <a:t>De beslissing wordt uiterlijk 30 juni aan de ouders meegedeeld</a:t>
            </a:r>
          </a:p>
          <a:p>
            <a:pPr marL="0" indent="0">
              <a:buNone/>
            </a:pPr>
            <a:endParaRPr lang="nl-BE"/>
          </a:p>
        </p:txBody>
      </p:sp>
    </p:spTree>
    <p:extLst>
      <p:ext uri="{BB962C8B-B14F-4D97-AF65-F5344CB8AC3E}">
        <p14:creationId xmlns:p14="http://schemas.microsoft.com/office/powerpoint/2010/main" val="34488044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C17DE74-01C9-4859-B65A-85CF999E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068C0432-0E90-4CC1-8CD3-D44A90DF0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1"/>
          </a:solidFill>
          <a:ln w="8199" cap="flat">
            <a:noFill/>
            <a:prstDash val="solid"/>
            <a:miter/>
          </a:ln>
        </p:spPr>
        <p:txBody>
          <a:bodyPr rtlCol="0" anchor="ctr"/>
          <a:lstStyle/>
          <a:p>
            <a:endParaRPr lang="en-US"/>
          </a:p>
        </p:txBody>
      </p:sp>
      <p:sp>
        <p:nvSpPr>
          <p:cNvPr id="2" name="Titel 1">
            <a:extLst>
              <a:ext uri="{FF2B5EF4-FFF2-40B4-BE49-F238E27FC236}">
                <a16:creationId xmlns:a16="http://schemas.microsoft.com/office/drawing/2014/main" id="{BCB00ADA-24F8-0C4F-BA29-9DA5252593FE}"/>
              </a:ext>
            </a:extLst>
          </p:cNvPr>
          <p:cNvSpPr>
            <a:spLocks noGrp="1"/>
          </p:cNvSpPr>
          <p:nvPr>
            <p:ph type="title"/>
          </p:nvPr>
        </p:nvSpPr>
        <p:spPr>
          <a:xfrm>
            <a:off x="838200" y="401221"/>
            <a:ext cx="10515600" cy="1348065"/>
          </a:xfrm>
        </p:spPr>
        <p:txBody>
          <a:bodyPr vert="horz" lIns="91440" tIns="45720" rIns="91440" bIns="45720" rtlCol="0">
            <a:normAutofit/>
          </a:bodyPr>
          <a:lstStyle/>
          <a:p>
            <a:r>
              <a:rPr lang="en-US" sz="6800">
                <a:solidFill>
                  <a:schemeClr val="bg1"/>
                </a:solidFill>
              </a:rPr>
              <a:t>Wat </a:t>
            </a:r>
            <a:r>
              <a:rPr lang="en-US" sz="6800" err="1">
                <a:solidFill>
                  <a:schemeClr val="bg1"/>
                </a:solidFill>
              </a:rPr>
              <a:t>als</a:t>
            </a:r>
            <a:r>
              <a:rPr lang="en-US" sz="6800">
                <a:solidFill>
                  <a:schemeClr val="bg1"/>
                </a:solidFill>
              </a:rPr>
              <a:t> je GEEN </a:t>
            </a:r>
            <a:r>
              <a:rPr lang="en-US" sz="6800" err="1">
                <a:solidFill>
                  <a:schemeClr val="bg1"/>
                </a:solidFill>
              </a:rPr>
              <a:t>getuigschrift</a:t>
            </a:r>
            <a:r>
              <a:rPr lang="en-US" sz="6800">
                <a:solidFill>
                  <a:schemeClr val="bg1"/>
                </a:solidFill>
              </a:rPr>
              <a:t> </a:t>
            </a:r>
            <a:r>
              <a:rPr lang="en-US" sz="6800" err="1">
                <a:solidFill>
                  <a:schemeClr val="bg1"/>
                </a:solidFill>
              </a:rPr>
              <a:t>uitreikt</a:t>
            </a:r>
            <a:r>
              <a:rPr lang="en-US" sz="6800">
                <a:solidFill>
                  <a:schemeClr val="bg1"/>
                </a:solidFill>
              </a:rPr>
              <a:t>?</a:t>
            </a:r>
          </a:p>
        </p:txBody>
      </p:sp>
      <p:sp>
        <p:nvSpPr>
          <p:cNvPr id="3" name="Tijdelijke aanduiding voor inhoud 2">
            <a:extLst>
              <a:ext uri="{FF2B5EF4-FFF2-40B4-BE49-F238E27FC236}">
                <a16:creationId xmlns:a16="http://schemas.microsoft.com/office/drawing/2014/main" id="{6AFD645F-45FD-D541-B600-319695CC760D}"/>
              </a:ext>
            </a:extLst>
          </p:cNvPr>
          <p:cNvSpPr>
            <a:spLocks noGrp="1"/>
          </p:cNvSpPr>
          <p:nvPr>
            <p:ph idx="1"/>
          </p:nvPr>
        </p:nvSpPr>
        <p:spPr>
          <a:xfrm>
            <a:off x="832104" y="2513781"/>
            <a:ext cx="10515600" cy="3590174"/>
          </a:xfrm>
        </p:spPr>
        <p:txBody>
          <a:bodyPr>
            <a:normAutofit/>
          </a:bodyPr>
          <a:lstStyle/>
          <a:p>
            <a:pPr marL="0" indent="0">
              <a:buNone/>
            </a:pPr>
            <a:r>
              <a:rPr lang="nl-BE" b="1" u="sng"/>
              <a:t>HET DECREET ZEGT:</a:t>
            </a:r>
          </a:p>
          <a:p>
            <a:endParaRPr lang="nl-BE"/>
          </a:p>
        </p:txBody>
      </p:sp>
      <p:sp>
        <p:nvSpPr>
          <p:cNvPr id="7" name="Tekstvak 6">
            <a:extLst>
              <a:ext uri="{FF2B5EF4-FFF2-40B4-BE49-F238E27FC236}">
                <a16:creationId xmlns:a16="http://schemas.microsoft.com/office/drawing/2014/main" id="{C8A592DB-703E-C248-B888-1373974A99F0}"/>
              </a:ext>
            </a:extLst>
          </p:cNvPr>
          <p:cNvSpPr txBox="1"/>
          <p:nvPr/>
        </p:nvSpPr>
        <p:spPr>
          <a:xfrm>
            <a:off x="835152" y="3227713"/>
            <a:ext cx="10699508" cy="3046988"/>
          </a:xfrm>
          <a:prstGeom prst="rect">
            <a:avLst/>
          </a:prstGeom>
          <a:noFill/>
        </p:spPr>
        <p:txBody>
          <a:bodyPr wrap="square">
            <a:spAutoFit/>
          </a:bodyPr>
          <a:lstStyle/>
          <a:p>
            <a:r>
              <a:rPr lang="nl-BE" sz="2400"/>
              <a:t>Wie op het einde van het lager onderwijs geen getuigschrift basisonderwijs haalt:</a:t>
            </a:r>
          </a:p>
          <a:p>
            <a:pPr marL="285750" indent="-285750">
              <a:buFont typeface="Arial" panose="020B0604020202020204" pitchFamily="34" charset="0"/>
              <a:buChar char="•"/>
            </a:pPr>
            <a:r>
              <a:rPr lang="nl-BE" sz="2400"/>
              <a:t>krijgt een </a:t>
            </a:r>
            <a:r>
              <a:rPr lang="nl-BE" sz="2400" b="1"/>
              <a:t>attest </a:t>
            </a:r>
            <a:r>
              <a:rPr lang="nl-BE" sz="2400"/>
              <a:t>met de vermelding van het aantal en het soort gevolgde jaren lager onderwijs. </a:t>
            </a:r>
          </a:p>
          <a:p>
            <a:pPr marL="285750" indent="-285750">
              <a:buFont typeface="Arial" panose="020B0604020202020204" pitchFamily="34" charset="0"/>
              <a:buChar char="•"/>
            </a:pPr>
            <a:r>
              <a:rPr lang="nl-BE" sz="2400"/>
              <a:t>Krijgt een schriftelijke motivatie voor de beslissing + aandachtspunten voor de verdere schoolloopbaan.</a:t>
            </a:r>
          </a:p>
          <a:p>
            <a:pPr marL="285750" indent="-285750">
              <a:buFont typeface="Arial" panose="020B0604020202020204" pitchFamily="34" charset="0"/>
              <a:buChar char="•"/>
            </a:pPr>
            <a:r>
              <a:rPr lang="nl-BE" sz="2400"/>
              <a:t>Kan het getuigschrift basisonderwijs nog behalen door te slagen in het eerste leerjaar B in SO</a:t>
            </a:r>
          </a:p>
          <a:p>
            <a:endParaRPr lang="nl-BE" sz="2400"/>
          </a:p>
          <a:p>
            <a:r>
              <a:rPr lang="nl-BE" sz="2400"/>
              <a:t>Als ouders niet akkoord gaan:</a:t>
            </a:r>
          </a:p>
          <a:p>
            <a:pPr marL="285750" indent="-285750">
              <a:buFont typeface="Arial" panose="020B0604020202020204" pitchFamily="34" charset="0"/>
              <a:buChar char="•"/>
            </a:pPr>
            <a:r>
              <a:rPr lang="nl-BE" sz="2400"/>
              <a:t>Kunnen </a:t>
            </a:r>
            <a:r>
              <a:rPr lang="nl-BE" sz="2400" b="1"/>
              <a:t>beroep </a:t>
            </a:r>
            <a:r>
              <a:rPr lang="nl-BE" sz="2400"/>
              <a:t>aantekenen tegen de beslissing van de klassenraad </a:t>
            </a:r>
          </a:p>
          <a:p>
            <a:pPr marL="285750" indent="-285750">
              <a:buFont typeface="Arial" panose="020B0604020202020204" pitchFamily="34" charset="0"/>
              <a:buChar char="•"/>
            </a:pPr>
            <a:r>
              <a:rPr lang="nl-BE" sz="2400"/>
              <a:t>De beroepsprocedure is verplicht opgenomen in het schoolreglement.</a:t>
            </a:r>
          </a:p>
        </p:txBody>
      </p:sp>
    </p:spTree>
    <p:extLst>
      <p:ext uri="{BB962C8B-B14F-4D97-AF65-F5344CB8AC3E}">
        <p14:creationId xmlns:p14="http://schemas.microsoft.com/office/powerpoint/2010/main" val="21140507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27FF07-4769-2649-AAFB-1117FB7D0149}"/>
              </a:ext>
            </a:extLst>
          </p:cNvPr>
          <p:cNvSpPr>
            <a:spLocks noGrp="1"/>
          </p:cNvSpPr>
          <p:nvPr>
            <p:ph type="title"/>
          </p:nvPr>
        </p:nvSpPr>
        <p:spPr/>
        <p:txBody>
          <a:bodyPr/>
          <a:lstStyle/>
          <a:p>
            <a:r>
              <a:rPr lang="nl-NL"/>
              <a:t>Wat doet het CLB in het kader van OLB? </a:t>
            </a:r>
            <a:endParaRPr lang="nl-BE"/>
          </a:p>
        </p:txBody>
      </p:sp>
      <p:sp>
        <p:nvSpPr>
          <p:cNvPr id="3" name="Tijdelijke aanduiding voor inhoud 2">
            <a:extLst>
              <a:ext uri="{FF2B5EF4-FFF2-40B4-BE49-F238E27FC236}">
                <a16:creationId xmlns:a16="http://schemas.microsoft.com/office/drawing/2014/main" id="{EB512B6C-3F06-A643-AE8F-5E558BB779C1}"/>
              </a:ext>
            </a:extLst>
          </p:cNvPr>
          <p:cNvSpPr>
            <a:spLocks noGrp="1"/>
          </p:cNvSpPr>
          <p:nvPr>
            <p:ph idx="1"/>
          </p:nvPr>
        </p:nvSpPr>
        <p:spPr/>
        <p:txBody>
          <a:bodyPr/>
          <a:lstStyle/>
          <a:p>
            <a:endParaRPr lang="nl-BE"/>
          </a:p>
          <a:p>
            <a:pPr marL="0" indent="0">
              <a:buNone/>
            </a:pPr>
            <a:r>
              <a:rPr lang="nl-BE"/>
              <a:t>Decretale opdracht:</a:t>
            </a:r>
          </a:p>
          <a:p>
            <a:pPr lvl="1"/>
            <a:r>
              <a:rPr lang="nl-BE"/>
              <a:t>bijzondere aandacht aan de keuzeprocessen in de onderwijsloopbaan en de aansluiting van het onderwijs op de arbeidsmarkt. </a:t>
            </a:r>
          </a:p>
          <a:p>
            <a:pPr lvl="1"/>
            <a:r>
              <a:rPr lang="nl-BE"/>
              <a:t>acties rond studie- en beroepskeuze verstrekken aan de leerlingen </a:t>
            </a:r>
          </a:p>
          <a:p>
            <a:pPr lvl="1"/>
            <a:r>
              <a:rPr lang="nl-BE"/>
              <a:t>volledige en objectieve informatie</a:t>
            </a:r>
          </a:p>
        </p:txBody>
      </p:sp>
    </p:spTree>
    <p:extLst>
      <p:ext uri="{BB962C8B-B14F-4D97-AF65-F5344CB8AC3E}">
        <p14:creationId xmlns:p14="http://schemas.microsoft.com/office/powerpoint/2010/main" val="1459788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9" name="Rectangle 8">
            <a:extLst>
              <a:ext uri="{FF2B5EF4-FFF2-40B4-BE49-F238E27FC236}">
                <a16:creationId xmlns:a16="http://schemas.microsoft.com/office/drawing/2014/main" id="{B768BC45-6978-4563-AFFC-4378E82C53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lored rectangle">
            <a:extLst>
              <a:ext uri="{FF2B5EF4-FFF2-40B4-BE49-F238E27FC236}">
                <a16:creationId xmlns:a16="http://schemas.microsoft.com/office/drawing/2014/main" id="{A80A8067-64B4-47DF-9C4D-88D9ADEC2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BCB00ADA-24F8-0C4F-BA29-9DA5252593FE}"/>
              </a:ext>
            </a:extLst>
          </p:cNvPr>
          <p:cNvSpPr>
            <a:spLocks noGrp="1"/>
          </p:cNvSpPr>
          <p:nvPr>
            <p:ph type="title"/>
          </p:nvPr>
        </p:nvSpPr>
        <p:spPr>
          <a:xfrm>
            <a:off x="838200" y="451381"/>
            <a:ext cx="10512552" cy="4066540"/>
          </a:xfrm>
        </p:spPr>
        <p:txBody>
          <a:bodyPr vert="horz" lIns="91440" tIns="45720" rIns="91440" bIns="45720" rtlCol="0" anchor="b">
            <a:normAutofit/>
          </a:bodyPr>
          <a:lstStyle/>
          <a:p>
            <a:pPr algn="l"/>
            <a:r>
              <a:rPr lang="en-US" sz="6000">
                <a:solidFill>
                  <a:schemeClr val="bg1"/>
                </a:solidFill>
              </a:rPr>
              <a:t>In de </a:t>
            </a:r>
            <a:r>
              <a:rPr lang="en-US" sz="6000" err="1">
                <a:solidFill>
                  <a:schemeClr val="bg1"/>
                </a:solidFill>
              </a:rPr>
              <a:t>praktijk</a:t>
            </a:r>
            <a:r>
              <a:rPr lang="en-US" sz="6000">
                <a:solidFill>
                  <a:schemeClr val="bg1"/>
                </a:solidFill>
              </a:rPr>
              <a:t>…</a:t>
            </a:r>
          </a:p>
        </p:txBody>
      </p:sp>
      <p:sp>
        <p:nvSpPr>
          <p:cNvPr id="13" name="Rectangle 6">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75146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C10CBC8-7837-4750-8EE9-B4C3D50488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69014793-11D4-4A17-9261-1A2E683AD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104482" y="-5104482"/>
            <a:ext cx="1983037" cy="12192001"/>
          </a:xfrm>
          <a:custGeom>
            <a:avLst/>
            <a:gdLst>
              <a:gd name="connsiteX0" fmla="*/ 0 w 1983037"/>
              <a:gd name="connsiteY0" fmla="*/ 0 h 12192001"/>
              <a:gd name="connsiteX1" fmla="*/ 0 w 1983037"/>
              <a:gd name="connsiteY1" fmla="*/ 12192001 h 12192001"/>
              <a:gd name="connsiteX2" fmla="*/ 1945626 w 1983037"/>
              <a:gd name="connsiteY2" fmla="*/ 12192001 h 12192001"/>
              <a:gd name="connsiteX3" fmla="*/ 1914883 w 1983037"/>
              <a:gd name="connsiteY3" fmla="*/ 11926947 h 12192001"/>
              <a:gd name="connsiteX4" fmla="*/ 1887405 w 1983037"/>
              <a:gd name="connsiteY4" fmla="*/ 10882179 h 12192001"/>
              <a:gd name="connsiteX5" fmla="*/ 1955094 w 1983037"/>
              <a:gd name="connsiteY5" fmla="*/ 9717835 h 12192001"/>
              <a:gd name="connsiteX6" fmla="*/ 1955094 w 1983037"/>
              <a:gd name="connsiteY6" fmla="*/ 9338013 h 12192001"/>
              <a:gd name="connsiteX7" fmla="*/ 1947423 w 1983037"/>
              <a:gd name="connsiteY7" fmla="*/ 8936699 h 12192001"/>
              <a:gd name="connsiteX8" fmla="*/ 1949002 w 1983037"/>
              <a:gd name="connsiteY8" fmla="*/ 7709920 h 12192001"/>
              <a:gd name="connsiteX9" fmla="*/ 1930276 w 1983037"/>
              <a:gd name="connsiteY9" fmla="*/ 6277504 h 12192001"/>
              <a:gd name="connsiteX10" fmla="*/ 1954643 w 1983037"/>
              <a:gd name="connsiteY10" fmla="*/ 5307481 h 12192001"/>
              <a:gd name="connsiteX11" fmla="*/ 1944941 w 1983037"/>
              <a:gd name="connsiteY11" fmla="*/ 4949831 h 12192001"/>
              <a:gd name="connsiteX12" fmla="*/ 1961187 w 1983037"/>
              <a:gd name="connsiteY12" fmla="*/ 4137481 h 12192001"/>
              <a:gd name="connsiteX13" fmla="*/ 1964118 w 1983037"/>
              <a:gd name="connsiteY13" fmla="*/ 3194148 h 12192001"/>
              <a:gd name="connsiteX14" fmla="*/ 1914708 w 1983037"/>
              <a:gd name="connsiteY14" fmla="*/ 1979808 h 12192001"/>
              <a:gd name="connsiteX15" fmla="*/ 1949679 w 1983037"/>
              <a:gd name="connsiteY15" fmla="*/ 1443897 h 12192001"/>
              <a:gd name="connsiteX16" fmla="*/ 1942685 w 1983037"/>
              <a:gd name="connsiteY16" fmla="*/ 749860 h 12192001"/>
              <a:gd name="connsiteX17" fmla="*/ 1933706 w 1983037"/>
              <a:gd name="connsiteY17" fmla="*/ 168558 h 12192001"/>
              <a:gd name="connsiteX18" fmla="*/ 1950785 w 1983037"/>
              <a:gd name="connsiteY18" fmla="*/ 0 h 1219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83037" h="12192001">
                <a:moveTo>
                  <a:pt x="0" y="0"/>
                </a:moveTo>
                <a:lnTo>
                  <a:pt x="0" y="12192001"/>
                </a:lnTo>
                <a:lnTo>
                  <a:pt x="1945626" y="12192001"/>
                </a:lnTo>
                <a:lnTo>
                  <a:pt x="1914883" y="11926947"/>
                </a:lnTo>
                <a:cubicBezTo>
                  <a:pt x="1884529" y="11579709"/>
                  <a:pt x="1881652" y="11231009"/>
                  <a:pt x="1887405" y="10882179"/>
                </a:cubicBezTo>
                <a:cubicBezTo>
                  <a:pt x="1893725" y="10493309"/>
                  <a:pt x="1911547" y="10104667"/>
                  <a:pt x="1955094" y="9717835"/>
                </a:cubicBezTo>
                <a:cubicBezTo>
                  <a:pt x="1966715" y="9591491"/>
                  <a:pt x="1966715" y="9464357"/>
                  <a:pt x="1955094" y="9338013"/>
                </a:cubicBezTo>
                <a:cubicBezTo>
                  <a:pt x="1945663" y="9204453"/>
                  <a:pt x="1943091" y="9070511"/>
                  <a:pt x="1947423" y="8936699"/>
                </a:cubicBezTo>
                <a:cubicBezTo>
                  <a:pt x="1960283" y="8527701"/>
                  <a:pt x="1930726" y="8118470"/>
                  <a:pt x="1949002" y="7709920"/>
                </a:cubicBezTo>
                <a:cubicBezTo>
                  <a:pt x="1970436" y="7231918"/>
                  <a:pt x="1945393" y="6755049"/>
                  <a:pt x="1930276" y="6277504"/>
                </a:cubicBezTo>
                <a:cubicBezTo>
                  <a:pt x="1920123" y="5954014"/>
                  <a:pt x="1913803" y="5630292"/>
                  <a:pt x="1954643" y="5307481"/>
                </a:cubicBezTo>
                <a:cubicBezTo>
                  <a:pt x="1969761" y="5188718"/>
                  <a:pt x="1956899" y="5068596"/>
                  <a:pt x="1944941" y="4949831"/>
                </a:cubicBezTo>
                <a:cubicBezTo>
                  <a:pt x="1917866" y="4678139"/>
                  <a:pt x="1932758" y="4407584"/>
                  <a:pt x="1961187" y="4137481"/>
                </a:cubicBezTo>
                <a:cubicBezTo>
                  <a:pt x="1994579" y="3823035"/>
                  <a:pt x="1984877" y="3508818"/>
                  <a:pt x="1964118" y="3194148"/>
                </a:cubicBezTo>
                <a:cubicBezTo>
                  <a:pt x="1937270" y="2789895"/>
                  <a:pt x="1903424" y="2387003"/>
                  <a:pt x="1914708" y="1979808"/>
                </a:cubicBezTo>
                <a:cubicBezTo>
                  <a:pt x="1919446" y="1800868"/>
                  <a:pt x="1935466" y="1622384"/>
                  <a:pt x="1949679" y="1443897"/>
                </a:cubicBezTo>
                <a:cubicBezTo>
                  <a:pt x="1964278" y="1212701"/>
                  <a:pt x="1961931" y="980722"/>
                  <a:pt x="1942685" y="749860"/>
                </a:cubicBezTo>
                <a:cubicBezTo>
                  <a:pt x="1929825" y="555933"/>
                  <a:pt x="1921533" y="362007"/>
                  <a:pt x="1933706" y="168558"/>
                </a:cubicBezTo>
                <a:lnTo>
                  <a:pt x="1950785"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D0681DFF-6F61-C447-97EC-520B209C58B5}"/>
              </a:ext>
            </a:extLst>
          </p:cNvPr>
          <p:cNvSpPr>
            <a:spLocks noGrp="1"/>
          </p:cNvSpPr>
          <p:nvPr>
            <p:ph type="title"/>
          </p:nvPr>
        </p:nvSpPr>
        <p:spPr>
          <a:xfrm>
            <a:off x="838200" y="365125"/>
            <a:ext cx="10515600" cy="1325563"/>
          </a:xfrm>
        </p:spPr>
        <p:txBody>
          <a:bodyPr>
            <a:normAutofit/>
          </a:bodyPr>
          <a:lstStyle/>
          <a:p>
            <a:r>
              <a:rPr lang="nl-BE" sz="7200">
                <a:solidFill>
                  <a:schemeClr val="bg1"/>
                </a:solidFill>
              </a:rPr>
              <a:t>De klassenraad</a:t>
            </a:r>
          </a:p>
        </p:txBody>
      </p:sp>
      <p:graphicFrame>
        <p:nvGraphicFramePr>
          <p:cNvPr id="5" name="Tijdelijke aanduiding voor inhoud 2">
            <a:extLst>
              <a:ext uri="{FF2B5EF4-FFF2-40B4-BE49-F238E27FC236}">
                <a16:creationId xmlns:a16="http://schemas.microsoft.com/office/drawing/2014/main" id="{E27D400B-4EE8-4156-8BE5-71C19E09C1B6}"/>
              </a:ext>
            </a:extLst>
          </p:cNvPr>
          <p:cNvGraphicFramePr>
            <a:graphicFrameLocks noGrp="1"/>
          </p:cNvGraphicFramePr>
          <p:nvPr>
            <p:ph idx="1"/>
            <p:extLst>
              <p:ext uri="{D42A27DB-BD31-4B8C-83A1-F6EECF244321}">
                <p14:modId xmlns:p14="http://schemas.microsoft.com/office/powerpoint/2010/main" val="2274316622"/>
              </p:ext>
            </p:extLst>
          </p:nvPr>
        </p:nvGraphicFramePr>
        <p:xfrm>
          <a:off x="838200" y="2223655"/>
          <a:ext cx="10515600" cy="39533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76293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D2026A-041A-CC4C-AC5C-F30989206448}"/>
              </a:ext>
            </a:extLst>
          </p:cNvPr>
          <p:cNvSpPr>
            <a:spLocks noGrp="1"/>
          </p:cNvSpPr>
          <p:nvPr>
            <p:ph type="title"/>
          </p:nvPr>
        </p:nvSpPr>
        <p:spPr>
          <a:xfrm>
            <a:off x="838200" y="365125"/>
            <a:ext cx="6836764" cy="1325563"/>
          </a:xfrm>
        </p:spPr>
        <p:txBody>
          <a:bodyPr>
            <a:normAutofit/>
          </a:bodyPr>
          <a:lstStyle/>
          <a:p>
            <a:r>
              <a:rPr lang="nl-BE"/>
              <a:t>Voorbeeld van een zorgtraject?</a:t>
            </a:r>
          </a:p>
        </p:txBody>
      </p:sp>
      <p:sp>
        <p:nvSpPr>
          <p:cNvPr id="3" name="Tijdelijke aanduiding voor inhoud 2">
            <a:extLst>
              <a:ext uri="{FF2B5EF4-FFF2-40B4-BE49-F238E27FC236}">
                <a16:creationId xmlns:a16="http://schemas.microsoft.com/office/drawing/2014/main" id="{2E245C16-B5BC-1C42-BF93-ECD7EB388DD2}"/>
              </a:ext>
            </a:extLst>
          </p:cNvPr>
          <p:cNvSpPr>
            <a:spLocks noGrp="1"/>
          </p:cNvSpPr>
          <p:nvPr>
            <p:ph idx="1"/>
          </p:nvPr>
        </p:nvSpPr>
        <p:spPr>
          <a:xfrm>
            <a:off x="838200" y="1929383"/>
            <a:ext cx="10515600" cy="4563491"/>
          </a:xfrm>
        </p:spPr>
        <p:txBody>
          <a:bodyPr>
            <a:normAutofit/>
          </a:bodyPr>
          <a:lstStyle/>
          <a:p>
            <a:pPr marL="0" indent="0">
              <a:buNone/>
            </a:pPr>
            <a:endParaRPr lang="nl-BE"/>
          </a:p>
          <a:p>
            <a:pPr marL="0" indent="0">
              <a:buNone/>
            </a:pPr>
            <a:r>
              <a:rPr lang="nl-BE"/>
              <a:t>September: 	overdracht tussen leerkrachten, oudercontact, onthaal leerling</a:t>
            </a:r>
          </a:p>
          <a:p>
            <a:pPr marL="0" indent="0">
              <a:buNone/>
            </a:pPr>
            <a:r>
              <a:rPr lang="nl-BE"/>
              <a:t>Oktober-november: 	onderwijs en begeleiding</a:t>
            </a:r>
          </a:p>
          <a:p>
            <a:pPr marL="0" indent="0">
              <a:buNone/>
            </a:pPr>
            <a:r>
              <a:rPr lang="nl-BE"/>
              <a:t>December: 	klasscreening, rapport, klassenraad, oudercontact, kindgesprek</a:t>
            </a:r>
          </a:p>
          <a:p>
            <a:pPr marL="0" indent="0">
              <a:buNone/>
            </a:pPr>
            <a:r>
              <a:rPr lang="nl-BE"/>
              <a:t>Januari – april: 	onderwijs en begeleiding</a:t>
            </a:r>
          </a:p>
          <a:p>
            <a:pPr marL="0" indent="0">
              <a:buNone/>
            </a:pPr>
            <a:r>
              <a:rPr lang="nl-BE"/>
              <a:t>Mei: 		klasscreening en rapport</a:t>
            </a:r>
          </a:p>
          <a:p>
            <a:pPr marL="0" indent="0">
              <a:buNone/>
            </a:pPr>
            <a:r>
              <a:rPr lang="nl-BE"/>
              <a:t>Juni: 		klassenraad, oudercontact, kindgesprek</a:t>
            </a:r>
          </a:p>
          <a:p>
            <a:pPr marL="0" indent="0">
              <a:buNone/>
            </a:pPr>
            <a:endParaRPr lang="nl-BE" sz="2800"/>
          </a:p>
        </p:txBody>
      </p:sp>
    </p:spTree>
    <p:extLst>
      <p:ext uri="{BB962C8B-B14F-4D97-AF65-F5344CB8AC3E}">
        <p14:creationId xmlns:p14="http://schemas.microsoft.com/office/powerpoint/2010/main" val="36766961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D2026A-041A-CC4C-AC5C-F30989206448}"/>
              </a:ext>
            </a:extLst>
          </p:cNvPr>
          <p:cNvSpPr>
            <a:spLocks noGrp="1"/>
          </p:cNvSpPr>
          <p:nvPr>
            <p:ph type="title"/>
          </p:nvPr>
        </p:nvSpPr>
        <p:spPr>
          <a:xfrm>
            <a:off x="838200" y="365125"/>
            <a:ext cx="6836764" cy="1325563"/>
          </a:xfrm>
        </p:spPr>
        <p:txBody>
          <a:bodyPr>
            <a:normAutofit fontScale="90000"/>
          </a:bodyPr>
          <a:lstStyle/>
          <a:p>
            <a:r>
              <a:rPr lang="nl-BE"/>
              <a:t>Wie neemt deel aan het zorgtraject?</a:t>
            </a:r>
          </a:p>
        </p:txBody>
      </p:sp>
      <p:sp>
        <p:nvSpPr>
          <p:cNvPr id="3" name="Tijdelijke aanduiding voor inhoud 2">
            <a:extLst>
              <a:ext uri="{FF2B5EF4-FFF2-40B4-BE49-F238E27FC236}">
                <a16:creationId xmlns:a16="http://schemas.microsoft.com/office/drawing/2014/main" id="{2E245C16-B5BC-1C42-BF93-ECD7EB388DD2}"/>
              </a:ext>
            </a:extLst>
          </p:cNvPr>
          <p:cNvSpPr>
            <a:spLocks noGrp="1"/>
          </p:cNvSpPr>
          <p:nvPr>
            <p:ph idx="1"/>
          </p:nvPr>
        </p:nvSpPr>
        <p:spPr>
          <a:xfrm>
            <a:off x="838200" y="1929383"/>
            <a:ext cx="10515600" cy="4563491"/>
          </a:xfrm>
        </p:spPr>
        <p:txBody>
          <a:bodyPr>
            <a:normAutofit lnSpcReduction="10000"/>
          </a:bodyPr>
          <a:lstStyle/>
          <a:p>
            <a:pPr lvl="0"/>
            <a:r>
              <a:rPr lang="nl-BE"/>
              <a:t>De leerling: staat centraal</a:t>
            </a:r>
            <a:endParaRPr lang="en-US"/>
          </a:p>
          <a:p>
            <a:pPr lvl="0"/>
            <a:r>
              <a:rPr lang="nl-BE"/>
              <a:t>Ouders: als informant en betrokkene</a:t>
            </a:r>
          </a:p>
          <a:p>
            <a:pPr lvl="0"/>
            <a:r>
              <a:rPr lang="nl-BE"/>
              <a:t>Klasleerkracht: als spilfiguur</a:t>
            </a:r>
            <a:endParaRPr lang="en-US"/>
          </a:p>
          <a:p>
            <a:pPr lvl="0"/>
            <a:r>
              <a:rPr lang="nl-BE"/>
              <a:t>Zorgcoördinator: als planner en/of moderator</a:t>
            </a:r>
            <a:endParaRPr lang="en-US"/>
          </a:p>
          <a:p>
            <a:pPr lvl="0"/>
            <a:r>
              <a:rPr lang="nl-BE"/>
              <a:t>Directie: als planner en/of moderator</a:t>
            </a:r>
            <a:endParaRPr lang="en-US"/>
          </a:p>
          <a:p>
            <a:pPr lvl="0"/>
            <a:r>
              <a:rPr lang="nl-BE"/>
              <a:t>CLB: als ondersteuner</a:t>
            </a:r>
            <a:endParaRPr lang="en-US"/>
          </a:p>
          <a:p>
            <a:pPr lvl="0"/>
            <a:r>
              <a:rPr lang="nl-BE"/>
              <a:t>(externe) ondersteuner</a:t>
            </a:r>
          </a:p>
          <a:p>
            <a:pPr lvl="0"/>
            <a:r>
              <a:rPr lang="nl-BE"/>
              <a:t>Brugfiguur: als ondersteuner</a:t>
            </a:r>
            <a:endParaRPr lang="nl-BE" sz="2800"/>
          </a:p>
        </p:txBody>
      </p:sp>
    </p:spTree>
    <p:extLst>
      <p:ext uri="{BB962C8B-B14F-4D97-AF65-F5344CB8AC3E}">
        <p14:creationId xmlns:p14="http://schemas.microsoft.com/office/powerpoint/2010/main" val="16534167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D2026A-041A-CC4C-AC5C-F30989206448}"/>
              </a:ext>
            </a:extLst>
          </p:cNvPr>
          <p:cNvSpPr>
            <a:spLocks noGrp="1"/>
          </p:cNvSpPr>
          <p:nvPr>
            <p:ph type="title"/>
          </p:nvPr>
        </p:nvSpPr>
        <p:spPr>
          <a:xfrm>
            <a:off x="838200" y="365125"/>
            <a:ext cx="2654508" cy="1325563"/>
          </a:xfrm>
        </p:spPr>
        <p:txBody>
          <a:bodyPr/>
          <a:lstStyle/>
          <a:p>
            <a:r>
              <a:rPr lang="nl-BE"/>
              <a:t>De leerling</a:t>
            </a:r>
          </a:p>
        </p:txBody>
      </p:sp>
      <p:sp>
        <p:nvSpPr>
          <p:cNvPr id="3" name="Tijdelijke aanduiding voor inhoud 2">
            <a:extLst>
              <a:ext uri="{FF2B5EF4-FFF2-40B4-BE49-F238E27FC236}">
                <a16:creationId xmlns:a16="http://schemas.microsoft.com/office/drawing/2014/main" id="{2E245C16-B5BC-1C42-BF93-ECD7EB388DD2}"/>
              </a:ext>
            </a:extLst>
          </p:cNvPr>
          <p:cNvSpPr>
            <a:spLocks noGrp="1"/>
          </p:cNvSpPr>
          <p:nvPr>
            <p:ph idx="1"/>
          </p:nvPr>
        </p:nvSpPr>
        <p:spPr/>
        <p:txBody>
          <a:bodyPr>
            <a:normAutofit/>
          </a:bodyPr>
          <a:lstStyle/>
          <a:p>
            <a:endParaRPr lang="nl-BE" sz="3200"/>
          </a:p>
          <a:p>
            <a:r>
              <a:rPr lang="nl-BE" sz="3200"/>
              <a:t>“Nothing about us, without us” (VN-verdrag, 2009)</a:t>
            </a:r>
          </a:p>
          <a:p>
            <a:endParaRPr lang="nl-BE" sz="3200"/>
          </a:p>
          <a:p>
            <a:pPr lvl="1"/>
            <a:r>
              <a:rPr lang="nl-BE" sz="2800"/>
              <a:t>Zorg dat je het verhaal van de leerling kent (cf schoolloopbaan)</a:t>
            </a:r>
          </a:p>
          <a:p>
            <a:pPr lvl="1"/>
            <a:r>
              <a:rPr lang="nl-BE" sz="2800"/>
              <a:t>Zorg dat je het perspectief van de leerling kent</a:t>
            </a:r>
          </a:p>
          <a:p>
            <a:pPr lvl="1"/>
            <a:r>
              <a:rPr lang="nl-BE" sz="2800"/>
              <a:t>Zorg dat er rekening gehouden wordt met dit perspectief</a:t>
            </a:r>
          </a:p>
          <a:p>
            <a:pPr lvl="1"/>
            <a:endParaRPr lang="nl-BE" sz="2800"/>
          </a:p>
        </p:txBody>
      </p:sp>
    </p:spTree>
    <p:extLst>
      <p:ext uri="{BB962C8B-B14F-4D97-AF65-F5344CB8AC3E}">
        <p14:creationId xmlns:p14="http://schemas.microsoft.com/office/powerpoint/2010/main" val="23327518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D2026A-041A-CC4C-AC5C-F30989206448}"/>
              </a:ext>
            </a:extLst>
          </p:cNvPr>
          <p:cNvSpPr>
            <a:spLocks noGrp="1"/>
          </p:cNvSpPr>
          <p:nvPr>
            <p:ph type="title"/>
          </p:nvPr>
        </p:nvSpPr>
        <p:spPr>
          <a:xfrm>
            <a:off x="838200" y="365125"/>
            <a:ext cx="2654508" cy="1325563"/>
          </a:xfrm>
        </p:spPr>
        <p:txBody>
          <a:bodyPr/>
          <a:lstStyle/>
          <a:p>
            <a:r>
              <a:rPr lang="nl-BE"/>
              <a:t>De leerling</a:t>
            </a:r>
          </a:p>
        </p:txBody>
      </p:sp>
      <p:sp>
        <p:nvSpPr>
          <p:cNvPr id="3" name="Tijdelijke aanduiding voor inhoud 2">
            <a:extLst>
              <a:ext uri="{FF2B5EF4-FFF2-40B4-BE49-F238E27FC236}">
                <a16:creationId xmlns:a16="http://schemas.microsoft.com/office/drawing/2014/main" id="{2E245C16-B5BC-1C42-BF93-ECD7EB388DD2}"/>
              </a:ext>
            </a:extLst>
          </p:cNvPr>
          <p:cNvSpPr>
            <a:spLocks noGrp="1"/>
          </p:cNvSpPr>
          <p:nvPr>
            <p:ph idx="1"/>
          </p:nvPr>
        </p:nvSpPr>
        <p:spPr>
          <a:xfrm>
            <a:off x="838200" y="1929384"/>
            <a:ext cx="10515600" cy="4528462"/>
          </a:xfrm>
        </p:spPr>
        <p:txBody>
          <a:bodyPr>
            <a:normAutofit fontScale="85000" lnSpcReduction="20000"/>
          </a:bodyPr>
          <a:lstStyle/>
          <a:p>
            <a:endParaRPr lang="nl-BE" sz="3200"/>
          </a:p>
          <a:p>
            <a:r>
              <a:rPr lang="nl-BE" sz="3200"/>
              <a:t>Spreek met het kind, betrek het mee in het proces</a:t>
            </a:r>
          </a:p>
          <a:p>
            <a:endParaRPr lang="nl-BE" sz="3200"/>
          </a:p>
          <a:p>
            <a:r>
              <a:rPr lang="nl-BE" sz="3200"/>
              <a:t>Geef hem/haar een gevoel van controle en betrokkenheid</a:t>
            </a:r>
          </a:p>
          <a:p>
            <a:endParaRPr lang="nl-BE" sz="3200"/>
          </a:p>
          <a:p>
            <a:r>
              <a:rPr lang="nl-BE" sz="3200"/>
              <a:t>Hoe kan je dat doen?</a:t>
            </a:r>
          </a:p>
          <a:p>
            <a:pPr lvl="1"/>
            <a:r>
              <a:rPr lang="nl-BE" sz="2800"/>
              <a:t>Laat het kind meedoen aan het zorgoverleg</a:t>
            </a:r>
          </a:p>
          <a:p>
            <a:pPr lvl="1"/>
            <a:r>
              <a:rPr lang="nl-BE" sz="2800"/>
              <a:t>Organiseer een ’kindercontact’</a:t>
            </a:r>
          </a:p>
          <a:p>
            <a:pPr lvl="1"/>
            <a:r>
              <a:rPr lang="nl-BE" sz="2800"/>
              <a:t>iemand doet vooraf of achteraf een gesprekje </a:t>
            </a:r>
          </a:p>
          <a:p>
            <a:pPr lvl="1"/>
            <a:r>
              <a:rPr lang="nl-BE" sz="2800"/>
              <a:t>Je duidt een vertrouwenspersoon aan die de leerling kent en mee aan het overleg zit</a:t>
            </a:r>
            <a:endParaRPr lang="nl-BE"/>
          </a:p>
        </p:txBody>
      </p:sp>
      <p:pic>
        <p:nvPicPr>
          <p:cNvPr id="2052" name="Picture 4" descr="Hoe goed is de relatie van Nederlandse leraren met hun leerlingen? -  Educatie - Universiteit Utrecht">
            <a:extLst>
              <a:ext uri="{FF2B5EF4-FFF2-40B4-BE49-F238E27FC236}">
                <a16:creationId xmlns:a16="http://schemas.microsoft.com/office/drawing/2014/main" id="{DB6E4DFC-62E3-0C33-7115-48D6D17E52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0" y="547688"/>
            <a:ext cx="34290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79421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A10CCE-D11F-3A45-873B-3B2E5F698AD4}"/>
              </a:ext>
            </a:extLst>
          </p:cNvPr>
          <p:cNvSpPr>
            <a:spLocks noGrp="1"/>
          </p:cNvSpPr>
          <p:nvPr>
            <p:ph type="title"/>
          </p:nvPr>
        </p:nvSpPr>
        <p:spPr/>
        <p:txBody>
          <a:bodyPr/>
          <a:lstStyle/>
          <a:p>
            <a:r>
              <a:rPr lang="nl-BE"/>
              <a:t>Ouder als informant en betrokkene</a:t>
            </a:r>
          </a:p>
        </p:txBody>
      </p:sp>
      <p:sp>
        <p:nvSpPr>
          <p:cNvPr id="5" name="Tijdelijke aanduiding voor inhoud 4">
            <a:extLst>
              <a:ext uri="{FF2B5EF4-FFF2-40B4-BE49-F238E27FC236}">
                <a16:creationId xmlns:a16="http://schemas.microsoft.com/office/drawing/2014/main" id="{C90F5A92-ABB6-244A-B12B-B37741379A99}"/>
              </a:ext>
            </a:extLst>
          </p:cNvPr>
          <p:cNvSpPr>
            <a:spLocks noGrp="1"/>
          </p:cNvSpPr>
          <p:nvPr>
            <p:ph idx="1"/>
          </p:nvPr>
        </p:nvSpPr>
        <p:spPr/>
        <p:txBody>
          <a:bodyPr>
            <a:normAutofit lnSpcReduction="10000"/>
          </a:bodyPr>
          <a:lstStyle/>
          <a:p>
            <a:r>
              <a:rPr lang="nl-BE"/>
              <a:t>Ouders als informant</a:t>
            </a:r>
          </a:p>
          <a:p>
            <a:pPr lvl="1"/>
            <a:r>
              <a:rPr lang="nl-BE"/>
              <a:t>Zijn vaste personenen in het leven van hun kind</a:t>
            </a:r>
          </a:p>
          <a:p>
            <a:pPr lvl="1"/>
            <a:r>
              <a:rPr lang="nl-BE"/>
              <a:t>En dus belangrijke partner in het zorgtraject van hun kind</a:t>
            </a:r>
          </a:p>
          <a:p>
            <a:r>
              <a:rPr lang="nl-BE"/>
              <a:t>Ouders als verbinder</a:t>
            </a:r>
          </a:p>
          <a:p>
            <a:pPr lvl="1"/>
            <a:r>
              <a:rPr lang="nl-BE"/>
              <a:t>Kennen (bij goed gelopen zorgtraject) de rode draad doorheen de schoolloopbaan van hun kind</a:t>
            </a:r>
          </a:p>
          <a:p>
            <a:r>
              <a:rPr lang="nl-BE"/>
              <a:t>Ouders als betrokkene </a:t>
            </a:r>
          </a:p>
          <a:p>
            <a:pPr lvl="1"/>
            <a:r>
              <a:rPr lang="nl-BE"/>
              <a:t>Die nood heeft aan informatie</a:t>
            </a:r>
          </a:p>
          <a:p>
            <a:pPr lvl="1"/>
            <a:r>
              <a:rPr lang="nl-BE"/>
              <a:t>Die nood heeft aan advies</a:t>
            </a:r>
          </a:p>
          <a:p>
            <a:pPr lvl="1"/>
            <a:r>
              <a:rPr lang="nl-BE"/>
              <a:t>Die nood heeft aan openheid, veiligheid en vertrouwen</a:t>
            </a:r>
          </a:p>
          <a:p>
            <a:pPr lvl="1"/>
            <a:endParaRPr lang="nl-BE"/>
          </a:p>
        </p:txBody>
      </p:sp>
      <p:pic>
        <p:nvPicPr>
          <p:cNvPr id="1026" name="Picture 2" descr="Mom Dad GIF by The Boss Baby">
            <a:extLst>
              <a:ext uri="{FF2B5EF4-FFF2-40B4-BE49-F238E27FC236}">
                <a16:creationId xmlns:a16="http://schemas.microsoft.com/office/drawing/2014/main" id="{AA46CF3C-26C4-03AF-8D5D-5801A89747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78825" y="487362"/>
            <a:ext cx="3175000" cy="1784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41942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A10CCE-D11F-3A45-873B-3B2E5F698AD4}"/>
              </a:ext>
            </a:extLst>
          </p:cNvPr>
          <p:cNvSpPr>
            <a:spLocks noGrp="1"/>
          </p:cNvSpPr>
          <p:nvPr>
            <p:ph type="title"/>
          </p:nvPr>
        </p:nvSpPr>
        <p:spPr/>
        <p:txBody>
          <a:bodyPr/>
          <a:lstStyle/>
          <a:p>
            <a:r>
              <a:rPr lang="nl-BE"/>
              <a:t>Ouder als informant, verbinder en betrokkene</a:t>
            </a:r>
          </a:p>
        </p:txBody>
      </p:sp>
      <p:sp>
        <p:nvSpPr>
          <p:cNvPr id="5" name="Tijdelijke aanduiding voor inhoud 4">
            <a:extLst>
              <a:ext uri="{FF2B5EF4-FFF2-40B4-BE49-F238E27FC236}">
                <a16:creationId xmlns:a16="http://schemas.microsoft.com/office/drawing/2014/main" id="{C90F5A92-ABB6-244A-B12B-B37741379A99}"/>
              </a:ext>
            </a:extLst>
          </p:cNvPr>
          <p:cNvSpPr>
            <a:spLocks noGrp="1"/>
          </p:cNvSpPr>
          <p:nvPr>
            <p:ph idx="1"/>
          </p:nvPr>
        </p:nvSpPr>
        <p:spPr/>
        <p:txBody>
          <a:bodyPr>
            <a:normAutofit lnSpcReduction="10000"/>
          </a:bodyPr>
          <a:lstStyle/>
          <a:p>
            <a:r>
              <a:rPr lang="nl-BE" b="1"/>
              <a:t>Loopt de samenwerking met ouders stroef?</a:t>
            </a:r>
          </a:p>
          <a:p>
            <a:pPr marL="742950" lvl="1" indent="-285750"/>
            <a:r>
              <a:rPr lang="nl-BE" b="1"/>
              <a:t>Misschien kan een brugfiguur of tolk helpen?</a:t>
            </a:r>
          </a:p>
          <a:p>
            <a:pPr marL="457200" lvl="1" indent="0">
              <a:buNone/>
            </a:pPr>
            <a:endParaRPr lang="nl-BE" b="1"/>
          </a:p>
          <a:p>
            <a:pPr marL="285750" indent="-285750"/>
            <a:r>
              <a:rPr lang="nl-BE" b="1"/>
              <a:t>Laat hen aan het woord, beschouw hen als partner</a:t>
            </a:r>
          </a:p>
          <a:p>
            <a:pPr marL="285750" indent="-285750"/>
            <a:endParaRPr lang="nl-BE" b="1"/>
          </a:p>
          <a:p>
            <a:pPr marL="285750" indent="-285750"/>
            <a:r>
              <a:rPr lang="nl-BE" b="1"/>
              <a:t>Vermijd ‘vertelmoeheid’ -&gt; zorg dat ze niet steeds hetzelfde verhaal moeten doen</a:t>
            </a:r>
          </a:p>
          <a:p>
            <a:pPr marL="285750" indent="-285750"/>
            <a:endParaRPr lang="nl-BE" b="1"/>
          </a:p>
          <a:p>
            <a:pPr marL="285750" indent="-285750"/>
            <a:r>
              <a:rPr lang="nl-BE" b="1"/>
              <a:t>Maak duidelijke afspraken over wie wat wanneer met hen communiceert</a:t>
            </a:r>
          </a:p>
          <a:p>
            <a:endParaRPr lang="nl-BE"/>
          </a:p>
        </p:txBody>
      </p:sp>
    </p:spTree>
    <p:extLst>
      <p:ext uri="{BB962C8B-B14F-4D97-AF65-F5344CB8AC3E}">
        <p14:creationId xmlns:p14="http://schemas.microsoft.com/office/powerpoint/2010/main" val="36615840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A10CCE-D11F-3A45-873B-3B2E5F698AD4}"/>
              </a:ext>
            </a:extLst>
          </p:cNvPr>
          <p:cNvSpPr>
            <a:spLocks noGrp="1"/>
          </p:cNvSpPr>
          <p:nvPr>
            <p:ph type="title"/>
          </p:nvPr>
        </p:nvSpPr>
        <p:spPr>
          <a:xfrm>
            <a:off x="838200" y="365125"/>
            <a:ext cx="6192187" cy="1325563"/>
          </a:xfrm>
        </p:spPr>
        <p:txBody>
          <a:bodyPr>
            <a:normAutofit/>
          </a:bodyPr>
          <a:lstStyle/>
          <a:p>
            <a:r>
              <a:rPr lang="nl-BE"/>
              <a:t>Klasleerkracht als spilfiguur</a:t>
            </a:r>
          </a:p>
        </p:txBody>
      </p:sp>
      <p:sp>
        <p:nvSpPr>
          <p:cNvPr id="3" name="Tijdelijke aanduiding voor inhoud 2">
            <a:extLst>
              <a:ext uri="{FF2B5EF4-FFF2-40B4-BE49-F238E27FC236}">
                <a16:creationId xmlns:a16="http://schemas.microsoft.com/office/drawing/2014/main" id="{C39B8812-9C9B-4945-B3FE-E8E6B2588C23}"/>
              </a:ext>
            </a:extLst>
          </p:cNvPr>
          <p:cNvSpPr>
            <a:spLocks noGrp="1"/>
          </p:cNvSpPr>
          <p:nvPr>
            <p:ph idx="1"/>
          </p:nvPr>
        </p:nvSpPr>
        <p:spPr/>
        <p:txBody>
          <a:bodyPr>
            <a:normAutofit/>
          </a:bodyPr>
          <a:lstStyle/>
          <a:p>
            <a:pPr lvl="1"/>
            <a:r>
              <a:rPr lang="nl-BE" sz="3600"/>
              <a:t>Persoon met grote verantwoordelijkheid in zorgoverleg/klassenraad</a:t>
            </a:r>
          </a:p>
          <a:p>
            <a:pPr lvl="1"/>
            <a:r>
              <a:rPr lang="nl-BE" sz="3600"/>
              <a:t>Komt goed voorbereid naar overleg/klassenraad</a:t>
            </a:r>
          </a:p>
          <a:p>
            <a:pPr lvl="1"/>
            <a:r>
              <a:rPr lang="nl-BE" sz="3600"/>
              <a:t>Rapporteert over de ontwikkeling van de leerling</a:t>
            </a:r>
          </a:p>
          <a:p>
            <a:pPr lvl="1"/>
            <a:r>
              <a:rPr lang="nl-BE" sz="3600"/>
              <a:t>Start steeds met verhaal van de leerkracht</a:t>
            </a:r>
          </a:p>
          <a:p>
            <a:pPr lvl="1"/>
            <a:r>
              <a:rPr lang="nl-BE" sz="3600"/>
              <a:t>Vermijd een te grote druk op de schouders van de klasleerkracht</a:t>
            </a:r>
          </a:p>
          <a:p>
            <a:pPr lvl="1"/>
            <a:r>
              <a:rPr lang="nl-BE" sz="3600"/>
              <a:t>Eerste aanspreekpunt voor ouders</a:t>
            </a:r>
          </a:p>
        </p:txBody>
      </p:sp>
      <p:pic>
        <p:nvPicPr>
          <p:cNvPr id="2052" name="Picture 4" descr="Awesome Elementary School GIF by TV Land">
            <a:extLst>
              <a:ext uri="{FF2B5EF4-FFF2-40B4-BE49-F238E27FC236}">
                <a16:creationId xmlns:a16="http://schemas.microsoft.com/office/drawing/2014/main" id="{AD84CEE7-E647-3642-9670-76DCB14D98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30387" y="239035"/>
            <a:ext cx="2365033" cy="1325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99312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A10CCE-D11F-3A45-873B-3B2E5F698AD4}"/>
              </a:ext>
            </a:extLst>
          </p:cNvPr>
          <p:cNvSpPr>
            <a:spLocks noGrp="1"/>
          </p:cNvSpPr>
          <p:nvPr>
            <p:ph type="title"/>
          </p:nvPr>
        </p:nvSpPr>
        <p:spPr/>
        <p:txBody>
          <a:bodyPr>
            <a:normAutofit/>
          </a:bodyPr>
          <a:lstStyle/>
          <a:p>
            <a:r>
              <a:rPr lang="nl-BE"/>
              <a:t>Zorgcoördinator als planner en/of moderator</a:t>
            </a:r>
          </a:p>
        </p:txBody>
      </p:sp>
      <p:sp>
        <p:nvSpPr>
          <p:cNvPr id="3" name="Tijdelijke aanduiding voor inhoud 2">
            <a:extLst>
              <a:ext uri="{FF2B5EF4-FFF2-40B4-BE49-F238E27FC236}">
                <a16:creationId xmlns:a16="http://schemas.microsoft.com/office/drawing/2014/main" id="{C39B8812-9C9B-4945-B3FE-E8E6B2588C23}"/>
              </a:ext>
            </a:extLst>
          </p:cNvPr>
          <p:cNvSpPr>
            <a:spLocks noGrp="1"/>
          </p:cNvSpPr>
          <p:nvPr>
            <p:ph idx="1"/>
          </p:nvPr>
        </p:nvSpPr>
        <p:spPr>
          <a:xfrm>
            <a:off x="838200" y="1929383"/>
            <a:ext cx="10869118" cy="4756229"/>
          </a:xfrm>
        </p:spPr>
        <p:txBody>
          <a:bodyPr>
            <a:normAutofit lnSpcReduction="10000"/>
          </a:bodyPr>
          <a:lstStyle/>
          <a:p>
            <a:pPr lvl="1"/>
            <a:r>
              <a:rPr lang="nl-BE" sz="2800"/>
              <a:t>Voor het zorgoverleg</a:t>
            </a:r>
          </a:p>
          <a:p>
            <a:pPr lvl="2"/>
            <a:r>
              <a:rPr lang="nl-BE" sz="2400"/>
              <a:t>Zorgt voor structuur in het zorgtraject</a:t>
            </a:r>
          </a:p>
          <a:p>
            <a:pPr lvl="2"/>
            <a:r>
              <a:rPr lang="nl-BE" sz="2400"/>
              <a:t>Organiseert de overlegmomenten</a:t>
            </a:r>
          </a:p>
          <a:p>
            <a:pPr lvl="1"/>
            <a:r>
              <a:rPr lang="nl-BE" sz="2800"/>
              <a:t>Tijdens het zorgoverleg</a:t>
            </a:r>
          </a:p>
          <a:p>
            <a:pPr lvl="2"/>
            <a:r>
              <a:rPr lang="nl-BE" sz="2400"/>
              <a:t>Treedt op als moderator van het gesprek</a:t>
            </a:r>
          </a:p>
          <a:p>
            <a:pPr lvl="2"/>
            <a:r>
              <a:rPr lang="nl-BE" sz="2400"/>
              <a:t>Treedt op als tijdsbewaker</a:t>
            </a:r>
          </a:p>
          <a:p>
            <a:pPr lvl="2"/>
            <a:r>
              <a:rPr lang="nl-BE" sz="2400"/>
              <a:t>Treedt op als informant (vb. ontwikkelingen in het onderwijslandschap)</a:t>
            </a:r>
          </a:p>
          <a:p>
            <a:pPr lvl="1"/>
            <a:r>
              <a:rPr lang="nl-BE" sz="2800"/>
              <a:t>Na het zorgoverleg</a:t>
            </a:r>
          </a:p>
          <a:p>
            <a:pPr lvl="2"/>
            <a:r>
              <a:rPr lang="nl-BE" sz="2400"/>
              <a:t>Ondersteuner voor leerkrachten</a:t>
            </a:r>
          </a:p>
          <a:p>
            <a:pPr lvl="2"/>
            <a:r>
              <a:rPr lang="nl-BE" sz="2400"/>
              <a:t>Opvolging van de afgesproken acties</a:t>
            </a:r>
          </a:p>
        </p:txBody>
      </p:sp>
      <p:pic>
        <p:nvPicPr>
          <p:cNvPr id="6146" name="Picture 2" descr="board game planner GIF by Kevin Carter">
            <a:extLst>
              <a:ext uri="{FF2B5EF4-FFF2-40B4-BE49-F238E27FC236}">
                <a16:creationId xmlns:a16="http://schemas.microsoft.com/office/drawing/2014/main" id="{D1135485-5B76-F84D-964D-A3A97FDD30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7000" y="3683000"/>
            <a:ext cx="3175000" cy="317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73056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7C4A7C-7BC2-3545-9366-8D61A7DAE956}"/>
              </a:ext>
            </a:extLst>
          </p:cNvPr>
          <p:cNvSpPr>
            <a:spLocks noGrp="1"/>
          </p:cNvSpPr>
          <p:nvPr>
            <p:ph type="title"/>
          </p:nvPr>
        </p:nvSpPr>
        <p:spPr/>
        <p:txBody>
          <a:bodyPr/>
          <a:lstStyle/>
          <a:p>
            <a:r>
              <a:rPr lang="nl-NL"/>
              <a:t>Wat doet het CLB in het kader van OLB? </a:t>
            </a:r>
            <a:endParaRPr lang="nl-BE"/>
          </a:p>
        </p:txBody>
      </p:sp>
      <p:sp>
        <p:nvSpPr>
          <p:cNvPr id="3" name="Tijdelijke aanduiding voor inhoud 2">
            <a:extLst>
              <a:ext uri="{FF2B5EF4-FFF2-40B4-BE49-F238E27FC236}">
                <a16:creationId xmlns:a16="http://schemas.microsoft.com/office/drawing/2014/main" id="{2AC2360B-DB02-D44B-9FD7-D8DB7023C18A}"/>
              </a:ext>
            </a:extLst>
          </p:cNvPr>
          <p:cNvSpPr>
            <a:spLocks noGrp="1"/>
          </p:cNvSpPr>
          <p:nvPr>
            <p:ph idx="1"/>
          </p:nvPr>
        </p:nvSpPr>
        <p:spPr/>
        <p:txBody>
          <a:bodyPr/>
          <a:lstStyle/>
          <a:p>
            <a:endParaRPr lang="nl-BE" sz="1200"/>
          </a:p>
          <a:p>
            <a:r>
              <a:rPr lang="nl-BE"/>
              <a:t>Informeren leerlingen</a:t>
            </a:r>
          </a:p>
          <a:p>
            <a:pPr lvl="1"/>
            <a:r>
              <a:rPr lang="nl-BE"/>
              <a:t>Met de focus op volgende overgangen:</a:t>
            </a:r>
          </a:p>
          <a:p>
            <a:pPr lvl="2"/>
            <a:r>
              <a:rPr lang="nl-BE"/>
              <a:t>Lager onderwijs </a:t>
            </a:r>
            <a:r>
              <a:rPr lang="nl-BE">
                <a:sym typeface="Wingdings" pitchFamily="2" charset="2"/>
              </a:rPr>
              <a:t> secundair onderwijs</a:t>
            </a:r>
          </a:p>
          <a:p>
            <a:pPr lvl="2"/>
            <a:r>
              <a:rPr lang="nl-BE">
                <a:sym typeface="Wingdings" pitchFamily="2" charset="2"/>
              </a:rPr>
              <a:t>1</a:t>
            </a:r>
            <a:r>
              <a:rPr lang="nl-BE" baseline="30000">
                <a:sym typeface="Wingdings" pitchFamily="2" charset="2"/>
              </a:rPr>
              <a:t>e</a:t>
            </a:r>
            <a:r>
              <a:rPr lang="nl-BE">
                <a:sym typeface="Wingdings" pitchFamily="2" charset="2"/>
              </a:rPr>
              <a:t>  2</a:t>
            </a:r>
            <a:r>
              <a:rPr lang="nl-BE" baseline="30000">
                <a:sym typeface="Wingdings" pitchFamily="2" charset="2"/>
              </a:rPr>
              <a:t>e</a:t>
            </a:r>
            <a:r>
              <a:rPr lang="nl-BE">
                <a:sym typeface="Wingdings" pitchFamily="2" charset="2"/>
              </a:rPr>
              <a:t> graad</a:t>
            </a:r>
          </a:p>
          <a:p>
            <a:pPr marL="228600" lvl="2">
              <a:spcBef>
                <a:spcPts val="1000"/>
              </a:spcBef>
            </a:pPr>
            <a:r>
              <a:rPr lang="nl-BE" sz="2800"/>
              <a:t>Informeren ouders</a:t>
            </a:r>
          </a:p>
          <a:p>
            <a:pPr marL="228600" lvl="2">
              <a:spcBef>
                <a:spcPts val="1000"/>
              </a:spcBef>
            </a:pPr>
            <a:r>
              <a:rPr lang="nl-BE" sz="2800"/>
              <a:t>Vraaggestuurde werking</a:t>
            </a:r>
          </a:p>
          <a:p>
            <a:pPr marL="685800" lvl="3">
              <a:spcBef>
                <a:spcPts val="1000"/>
              </a:spcBef>
            </a:pPr>
            <a:r>
              <a:rPr lang="nl-BE" sz="2400"/>
              <a:t>Onder meer: studiekeuzegesprekken</a:t>
            </a:r>
          </a:p>
          <a:p>
            <a:pPr lvl="2"/>
            <a:endParaRPr lang="nl-BE">
              <a:sym typeface="Wingdings" pitchFamily="2" charset="2"/>
            </a:endParaRPr>
          </a:p>
          <a:p>
            <a:pPr lvl="2"/>
            <a:endParaRPr lang="nl-BE">
              <a:sym typeface="Wingdings" pitchFamily="2" charset="2"/>
            </a:endParaRPr>
          </a:p>
        </p:txBody>
      </p:sp>
    </p:spTree>
    <p:extLst>
      <p:ext uri="{BB962C8B-B14F-4D97-AF65-F5344CB8AC3E}">
        <p14:creationId xmlns:p14="http://schemas.microsoft.com/office/powerpoint/2010/main" val="14518097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A10CCE-D11F-3A45-873B-3B2E5F698AD4}"/>
              </a:ext>
            </a:extLst>
          </p:cNvPr>
          <p:cNvSpPr>
            <a:spLocks noGrp="1"/>
          </p:cNvSpPr>
          <p:nvPr>
            <p:ph type="title"/>
          </p:nvPr>
        </p:nvSpPr>
        <p:spPr/>
        <p:txBody>
          <a:bodyPr>
            <a:normAutofit/>
          </a:bodyPr>
          <a:lstStyle/>
          <a:p>
            <a:r>
              <a:rPr lang="nl-BE"/>
              <a:t>Directie als planner en/of moderator</a:t>
            </a:r>
          </a:p>
        </p:txBody>
      </p:sp>
      <p:sp>
        <p:nvSpPr>
          <p:cNvPr id="3" name="Tijdelijke aanduiding voor inhoud 2">
            <a:extLst>
              <a:ext uri="{FF2B5EF4-FFF2-40B4-BE49-F238E27FC236}">
                <a16:creationId xmlns:a16="http://schemas.microsoft.com/office/drawing/2014/main" id="{C39B8812-9C9B-4945-B3FE-E8E6B2588C23}"/>
              </a:ext>
            </a:extLst>
          </p:cNvPr>
          <p:cNvSpPr>
            <a:spLocks noGrp="1"/>
          </p:cNvSpPr>
          <p:nvPr>
            <p:ph idx="1"/>
          </p:nvPr>
        </p:nvSpPr>
        <p:spPr/>
        <p:txBody>
          <a:bodyPr>
            <a:normAutofit/>
          </a:bodyPr>
          <a:lstStyle/>
          <a:p>
            <a:pPr lvl="1"/>
            <a:r>
              <a:rPr lang="nl-BE" sz="3200"/>
              <a:t>Betrokken bij cruciale beslissingsmomenten, zoals de klassenraad</a:t>
            </a:r>
          </a:p>
          <a:p>
            <a:pPr lvl="1"/>
            <a:r>
              <a:rPr lang="nl-BE" sz="3200"/>
              <a:t>Kennen bepaalde leerlingen en hun gezin vrij goed en leveren van daaruit relevante informatie</a:t>
            </a:r>
          </a:p>
          <a:p>
            <a:pPr lvl="1"/>
            <a:r>
              <a:rPr lang="nl-BE" sz="3200"/>
              <a:t>Spreekt vanuit de visie en beleidskeuzes van de school</a:t>
            </a:r>
          </a:p>
          <a:p>
            <a:pPr lvl="1"/>
            <a:r>
              <a:rPr lang="nl-BE" sz="3200"/>
              <a:t>Zorgt ervoor dat de schooleigen keuzes duidelijk zijn voor alle actoren</a:t>
            </a:r>
          </a:p>
          <a:p>
            <a:pPr lvl="1"/>
            <a:r>
              <a:rPr lang="nl-BE" sz="3200"/>
              <a:t>Beschouwt de overlegmomenten als input voor visie en beleid</a:t>
            </a:r>
          </a:p>
          <a:p>
            <a:pPr lvl="2"/>
            <a:r>
              <a:rPr lang="nl-BE" sz="2800"/>
              <a:t>Vb. wat kunnen we uit dit overleg leren voor de toekomst? Waardoor kwamen we tot deze succeservaring? Wat is er nodig?</a:t>
            </a:r>
          </a:p>
        </p:txBody>
      </p:sp>
    </p:spTree>
    <p:extLst>
      <p:ext uri="{BB962C8B-B14F-4D97-AF65-F5344CB8AC3E}">
        <p14:creationId xmlns:p14="http://schemas.microsoft.com/office/powerpoint/2010/main" val="9538432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A10CCE-D11F-3A45-873B-3B2E5F698AD4}"/>
              </a:ext>
            </a:extLst>
          </p:cNvPr>
          <p:cNvSpPr>
            <a:spLocks noGrp="1"/>
          </p:cNvSpPr>
          <p:nvPr>
            <p:ph type="title"/>
          </p:nvPr>
        </p:nvSpPr>
        <p:spPr/>
        <p:txBody>
          <a:bodyPr/>
          <a:lstStyle/>
          <a:p>
            <a:r>
              <a:rPr lang="nl-BE"/>
              <a:t>CLB als ondersteuner</a:t>
            </a:r>
          </a:p>
        </p:txBody>
      </p:sp>
      <p:sp>
        <p:nvSpPr>
          <p:cNvPr id="3" name="Tijdelijke aanduiding voor inhoud 2">
            <a:extLst>
              <a:ext uri="{FF2B5EF4-FFF2-40B4-BE49-F238E27FC236}">
                <a16:creationId xmlns:a16="http://schemas.microsoft.com/office/drawing/2014/main" id="{C39B8812-9C9B-4945-B3FE-E8E6B2588C23}"/>
              </a:ext>
            </a:extLst>
          </p:cNvPr>
          <p:cNvSpPr>
            <a:spLocks noGrp="1"/>
          </p:cNvSpPr>
          <p:nvPr>
            <p:ph idx="1"/>
          </p:nvPr>
        </p:nvSpPr>
        <p:spPr/>
        <p:txBody>
          <a:bodyPr/>
          <a:lstStyle/>
          <a:p>
            <a:pPr lvl="1"/>
            <a:r>
              <a:rPr lang="nl-BE" sz="3200"/>
              <a:t>Als de leerling in ‘fase 2: uitbreiding van zorg’ zit</a:t>
            </a:r>
          </a:p>
          <a:p>
            <a:pPr lvl="1"/>
            <a:r>
              <a:rPr lang="nl-BE" sz="3200"/>
              <a:t>Kan advies geven vanuit het traject dat ze liepen met de leerling</a:t>
            </a:r>
          </a:p>
          <a:p>
            <a:pPr lvl="1"/>
            <a:r>
              <a:rPr lang="nl-BE" sz="3200"/>
              <a:t>Referentiekader van CLB-medewerker is welbevinden, gezinssituatie, diagnostische informatie</a:t>
            </a:r>
          </a:p>
          <a:p>
            <a:pPr lvl="1"/>
            <a:r>
              <a:rPr lang="nl-BE" sz="3200"/>
              <a:t>Referentiekader van CLB-medewerker is niet de leerplandoelen en eindtermen</a:t>
            </a:r>
            <a:endParaRPr lang="nl-BE"/>
          </a:p>
        </p:txBody>
      </p:sp>
    </p:spTree>
    <p:extLst>
      <p:ext uri="{BB962C8B-B14F-4D97-AF65-F5344CB8AC3E}">
        <p14:creationId xmlns:p14="http://schemas.microsoft.com/office/powerpoint/2010/main" val="21706758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A10CCE-D11F-3A45-873B-3B2E5F698AD4}"/>
              </a:ext>
            </a:extLst>
          </p:cNvPr>
          <p:cNvSpPr>
            <a:spLocks noGrp="1"/>
          </p:cNvSpPr>
          <p:nvPr>
            <p:ph type="title"/>
          </p:nvPr>
        </p:nvSpPr>
        <p:spPr/>
        <p:txBody>
          <a:bodyPr>
            <a:normAutofit fontScale="90000"/>
          </a:bodyPr>
          <a:lstStyle/>
          <a:p>
            <a:r>
              <a:rPr lang="nl-BE"/>
              <a:t>(externe) ondersteuner </a:t>
            </a:r>
            <a:r>
              <a:rPr lang="nl-BE" sz="3600"/>
              <a:t>voor leerlingen met specifieke onderwijsbehoeften</a:t>
            </a:r>
            <a:endParaRPr lang="nl-BE"/>
          </a:p>
        </p:txBody>
      </p:sp>
      <p:sp>
        <p:nvSpPr>
          <p:cNvPr id="3" name="Tijdelijke aanduiding voor inhoud 2">
            <a:extLst>
              <a:ext uri="{FF2B5EF4-FFF2-40B4-BE49-F238E27FC236}">
                <a16:creationId xmlns:a16="http://schemas.microsoft.com/office/drawing/2014/main" id="{C39B8812-9C9B-4945-B3FE-E8E6B2588C23}"/>
              </a:ext>
            </a:extLst>
          </p:cNvPr>
          <p:cNvSpPr>
            <a:spLocks noGrp="1"/>
          </p:cNvSpPr>
          <p:nvPr>
            <p:ph idx="1"/>
          </p:nvPr>
        </p:nvSpPr>
        <p:spPr/>
        <p:txBody>
          <a:bodyPr>
            <a:normAutofit/>
          </a:bodyPr>
          <a:lstStyle/>
          <a:p>
            <a:r>
              <a:rPr lang="nl-BE" sz="3600"/>
              <a:t>Vb. logo, kine, revalidatie, ONW,…</a:t>
            </a:r>
          </a:p>
          <a:p>
            <a:r>
              <a:rPr lang="nl-BE" sz="3600"/>
              <a:t>Kent de zorgnoden van de leerling</a:t>
            </a:r>
          </a:p>
          <a:p>
            <a:r>
              <a:rPr lang="nl-BE" sz="3600"/>
              <a:t>Weet welke maatregelen wel en niet werkten</a:t>
            </a:r>
          </a:p>
          <a:p>
            <a:r>
              <a:rPr lang="nl-BE" sz="3600"/>
              <a:t>Heeft een adviserende en bemiddelende rol</a:t>
            </a:r>
          </a:p>
          <a:p>
            <a:r>
              <a:rPr lang="nl-BE" sz="3600"/>
              <a:t>Kan ook vertrouwenspersoon zijn van kind en/of ouders</a:t>
            </a:r>
          </a:p>
        </p:txBody>
      </p:sp>
    </p:spTree>
    <p:extLst>
      <p:ext uri="{BB962C8B-B14F-4D97-AF65-F5344CB8AC3E}">
        <p14:creationId xmlns:p14="http://schemas.microsoft.com/office/powerpoint/2010/main" val="8020172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A10CCE-D11F-3A45-873B-3B2E5F698AD4}"/>
              </a:ext>
            </a:extLst>
          </p:cNvPr>
          <p:cNvSpPr>
            <a:spLocks noGrp="1"/>
          </p:cNvSpPr>
          <p:nvPr>
            <p:ph type="title"/>
          </p:nvPr>
        </p:nvSpPr>
        <p:spPr/>
        <p:txBody>
          <a:bodyPr>
            <a:normAutofit/>
          </a:bodyPr>
          <a:lstStyle/>
          <a:p>
            <a:r>
              <a:rPr lang="nl-BE"/>
              <a:t>Een brugfiguur/vertrouwenspersoon als ondersteuner</a:t>
            </a:r>
          </a:p>
        </p:txBody>
      </p:sp>
      <p:sp>
        <p:nvSpPr>
          <p:cNvPr id="3" name="Tijdelijke aanduiding voor inhoud 2">
            <a:extLst>
              <a:ext uri="{FF2B5EF4-FFF2-40B4-BE49-F238E27FC236}">
                <a16:creationId xmlns:a16="http://schemas.microsoft.com/office/drawing/2014/main" id="{C39B8812-9C9B-4945-B3FE-E8E6B2588C23}"/>
              </a:ext>
            </a:extLst>
          </p:cNvPr>
          <p:cNvSpPr>
            <a:spLocks noGrp="1"/>
          </p:cNvSpPr>
          <p:nvPr>
            <p:ph idx="1"/>
          </p:nvPr>
        </p:nvSpPr>
        <p:spPr>
          <a:xfrm>
            <a:off x="838200" y="1929384"/>
            <a:ext cx="10014679" cy="2102970"/>
          </a:xfrm>
        </p:spPr>
        <p:txBody>
          <a:bodyPr>
            <a:normAutofit fontScale="77500" lnSpcReduction="20000"/>
          </a:bodyPr>
          <a:lstStyle/>
          <a:p>
            <a:r>
              <a:rPr lang="nl-BE" sz="3600"/>
              <a:t>Vb. familielid, intercultureel bemiddelaar, tolk, thuisbegeleider,…</a:t>
            </a:r>
          </a:p>
          <a:p>
            <a:r>
              <a:rPr lang="nl-BE" sz="3600"/>
              <a:t>Kan relevant zijn als de communicatie met ouders/leerling moeilijk loopt</a:t>
            </a:r>
          </a:p>
          <a:p>
            <a:r>
              <a:rPr lang="nl-BE" sz="3600"/>
              <a:t>Brengt perspectief van de ouders/gezin/leerling aan</a:t>
            </a:r>
          </a:p>
          <a:p>
            <a:r>
              <a:rPr lang="nl-BE" sz="3600"/>
              <a:t>Geen actieve rol bij beslissingen</a:t>
            </a:r>
          </a:p>
          <a:p>
            <a:endParaRPr lang="nl-BE"/>
          </a:p>
        </p:txBody>
      </p:sp>
      <p:pic>
        <p:nvPicPr>
          <p:cNvPr id="3076" name="Picture 4" descr="I Love Ya GIF by Chippy the Dog">
            <a:extLst>
              <a:ext uri="{FF2B5EF4-FFF2-40B4-BE49-F238E27FC236}">
                <a16:creationId xmlns:a16="http://schemas.microsoft.com/office/drawing/2014/main" id="{A09226A3-3BCB-4148-905F-3350ABD80F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03279" y="2992112"/>
            <a:ext cx="3149600" cy="314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90099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946F6A7-0B48-49A7-8E23-3C1F09939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ketchy content container">
            <a:extLst>
              <a:ext uri="{FF2B5EF4-FFF2-40B4-BE49-F238E27FC236}">
                <a16:creationId xmlns:a16="http://schemas.microsoft.com/office/drawing/2014/main" id="{F53AD421-C5C8-4C52-9DD0-6A594F21A5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5564" y="493776"/>
            <a:ext cx="11040872" cy="5722227"/>
          </a:xfrm>
          <a:custGeom>
            <a:avLst/>
            <a:gdLst>
              <a:gd name="connsiteX0" fmla="*/ 0 w 11040872"/>
              <a:gd name="connsiteY0" fmla="*/ 594482 h 5722227"/>
              <a:gd name="connsiteX1" fmla="*/ 594482 w 11040872"/>
              <a:gd name="connsiteY1" fmla="*/ 0 h 5722227"/>
              <a:gd name="connsiteX2" fmla="*/ 1448314 w 11040872"/>
              <a:gd name="connsiteY2" fmla="*/ 0 h 5722227"/>
              <a:gd name="connsiteX3" fmla="*/ 1908070 w 11040872"/>
              <a:gd name="connsiteY3" fmla="*/ 0 h 5722227"/>
              <a:gd name="connsiteX4" fmla="*/ 2564864 w 11040872"/>
              <a:gd name="connsiteY4" fmla="*/ 0 h 5722227"/>
              <a:gd name="connsiteX5" fmla="*/ 3320177 w 11040872"/>
              <a:gd name="connsiteY5" fmla="*/ 0 h 5722227"/>
              <a:gd name="connsiteX6" fmla="*/ 4174009 w 11040872"/>
              <a:gd name="connsiteY6" fmla="*/ 0 h 5722227"/>
              <a:gd name="connsiteX7" fmla="*/ 4929322 w 11040872"/>
              <a:gd name="connsiteY7" fmla="*/ 0 h 5722227"/>
              <a:gd name="connsiteX8" fmla="*/ 5783154 w 11040872"/>
              <a:gd name="connsiteY8" fmla="*/ 0 h 5722227"/>
              <a:gd name="connsiteX9" fmla="*/ 6538466 w 11040872"/>
              <a:gd name="connsiteY9" fmla="*/ 0 h 5722227"/>
              <a:gd name="connsiteX10" fmla="*/ 6998222 w 11040872"/>
              <a:gd name="connsiteY10" fmla="*/ 0 h 5722227"/>
              <a:gd name="connsiteX11" fmla="*/ 7753535 w 11040872"/>
              <a:gd name="connsiteY11" fmla="*/ 0 h 5722227"/>
              <a:gd name="connsiteX12" fmla="*/ 8311810 w 11040872"/>
              <a:gd name="connsiteY12" fmla="*/ 0 h 5722227"/>
              <a:gd name="connsiteX13" fmla="*/ 8771566 w 11040872"/>
              <a:gd name="connsiteY13" fmla="*/ 0 h 5722227"/>
              <a:gd name="connsiteX14" fmla="*/ 9132802 w 11040872"/>
              <a:gd name="connsiteY14" fmla="*/ 0 h 5722227"/>
              <a:gd name="connsiteX15" fmla="*/ 9592558 w 11040872"/>
              <a:gd name="connsiteY15" fmla="*/ 0 h 5722227"/>
              <a:gd name="connsiteX16" fmla="*/ 10446390 w 11040872"/>
              <a:gd name="connsiteY16" fmla="*/ 0 h 5722227"/>
              <a:gd name="connsiteX17" fmla="*/ 11040872 w 11040872"/>
              <a:gd name="connsiteY17" fmla="*/ 594482 h 5722227"/>
              <a:gd name="connsiteX18" fmla="*/ 11040872 w 11040872"/>
              <a:gd name="connsiteY18" fmla="*/ 1332756 h 5722227"/>
              <a:gd name="connsiteX19" fmla="*/ 11040872 w 11040872"/>
              <a:gd name="connsiteY19" fmla="*/ 2071031 h 5722227"/>
              <a:gd name="connsiteX20" fmla="*/ 11040872 w 11040872"/>
              <a:gd name="connsiteY20" fmla="*/ 2627974 h 5722227"/>
              <a:gd name="connsiteX21" fmla="*/ 11040872 w 11040872"/>
              <a:gd name="connsiteY21" fmla="*/ 3366249 h 5722227"/>
              <a:gd name="connsiteX22" fmla="*/ 11040872 w 11040872"/>
              <a:gd name="connsiteY22" fmla="*/ 3923192 h 5722227"/>
              <a:gd name="connsiteX23" fmla="*/ 11040872 w 11040872"/>
              <a:gd name="connsiteY23" fmla="*/ 5127745 h 5722227"/>
              <a:gd name="connsiteX24" fmla="*/ 10446390 w 11040872"/>
              <a:gd name="connsiteY24" fmla="*/ 5722227 h 5722227"/>
              <a:gd name="connsiteX25" fmla="*/ 9986634 w 11040872"/>
              <a:gd name="connsiteY25" fmla="*/ 5722227 h 5722227"/>
              <a:gd name="connsiteX26" fmla="*/ 9132802 w 11040872"/>
              <a:gd name="connsiteY26" fmla="*/ 5722227 h 5722227"/>
              <a:gd name="connsiteX27" fmla="*/ 8771566 w 11040872"/>
              <a:gd name="connsiteY27" fmla="*/ 5722227 h 5722227"/>
              <a:gd name="connsiteX28" fmla="*/ 8114772 w 11040872"/>
              <a:gd name="connsiteY28" fmla="*/ 5722227 h 5722227"/>
              <a:gd name="connsiteX29" fmla="*/ 7556497 w 11040872"/>
              <a:gd name="connsiteY29" fmla="*/ 5722227 h 5722227"/>
              <a:gd name="connsiteX30" fmla="*/ 6998222 w 11040872"/>
              <a:gd name="connsiteY30" fmla="*/ 5722227 h 5722227"/>
              <a:gd name="connsiteX31" fmla="*/ 6439947 w 11040872"/>
              <a:gd name="connsiteY31" fmla="*/ 5722227 h 5722227"/>
              <a:gd name="connsiteX32" fmla="*/ 6078711 w 11040872"/>
              <a:gd name="connsiteY32" fmla="*/ 5722227 h 5722227"/>
              <a:gd name="connsiteX33" fmla="*/ 5224879 w 11040872"/>
              <a:gd name="connsiteY33" fmla="*/ 5722227 h 5722227"/>
              <a:gd name="connsiteX34" fmla="*/ 4371047 w 11040872"/>
              <a:gd name="connsiteY34" fmla="*/ 5722227 h 5722227"/>
              <a:gd name="connsiteX35" fmla="*/ 4009810 w 11040872"/>
              <a:gd name="connsiteY35" fmla="*/ 5722227 h 5722227"/>
              <a:gd name="connsiteX36" fmla="*/ 3550054 w 11040872"/>
              <a:gd name="connsiteY36" fmla="*/ 5722227 h 5722227"/>
              <a:gd name="connsiteX37" fmla="*/ 2893261 w 11040872"/>
              <a:gd name="connsiteY37" fmla="*/ 5722227 h 5722227"/>
              <a:gd name="connsiteX38" fmla="*/ 2137948 w 11040872"/>
              <a:gd name="connsiteY38" fmla="*/ 5722227 h 5722227"/>
              <a:gd name="connsiteX39" fmla="*/ 1579673 w 11040872"/>
              <a:gd name="connsiteY39" fmla="*/ 5722227 h 5722227"/>
              <a:gd name="connsiteX40" fmla="*/ 594482 w 11040872"/>
              <a:gd name="connsiteY40" fmla="*/ 5722227 h 5722227"/>
              <a:gd name="connsiteX41" fmla="*/ 0 w 11040872"/>
              <a:gd name="connsiteY41" fmla="*/ 5127745 h 5722227"/>
              <a:gd name="connsiteX42" fmla="*/ 0 w 11040872"/>
              <a:gd name="connsiteY42" fmla="*/ 4389471 h 5722227"/>
              <a:gd name="connsiteX43" fmla="*/ 0 w 11040872"/>
              <a:gd name="connsiteY43" fmla="*/ 3787194 h 5722227"/>
              <a:gd name="connsiteX44" fmla="*/ 0 w 11040872"/>
              <a:gd name="connsiteY44" fmla="*/ 3139585 h 5722227"/>
              <a:gd name="connsiteX45" fmla="*/ 0 w 11040872"/>
              <a:gd name="connsiteY45" fmla="*/ 2582642 h 5722227"/>
              <a:gd name="connsiteX46" fmla="*/ 0 w 11040872"/>
              <a:gd name="connsiteY46" fmla="*/ 1844367 h 5722227"/>
              <a:gd name="connsiteX47" fmla="*/ 0 w 11040872"/>
              <a:gd name="connsiteY47" fmla="*/ 1332756 h 5722227"/>
              <a:gd name="connsiteX48" fmla="*/ 0 w 11040872"/>
              <a:gd name="connsiteY48" fmla="*/ 594482 h 572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040872" h="5722227" fill="none" extrusionOk="0">
                <a:moveTo>
                  <a:pt x="0" y="594482"/>
                </a:moveTo>
                <a:cubicBezTo>
                  <a:pt x="15746" y="210853"/>
                  <a:pt x="238566" y="-49047"/>
                  <a:pt x="594482" y="0"/>
                </a:cubicBezTo>
                <a:cubicBezTo>
                  <a:pt x="794518" y="-29056"/>
                  <a:pt x="1056835" y="31998"/>
                  <a:pt x="1448314" y="0"/>
                </a:cubicBezTo>
                <a:cubicBezTo>
                  <a:pt x="1839793" y="-31998"/>
                  <a:pt x="1717857" y="10568"/>
                  <a:pt x="1908070" y="0"/>
                </a:cubicBezTo>
                <a:cubicBezTo>
                  <a:pt x="2098283" y="-10568"/>
                  <a:pt x="2377757" y="-10377"/>
                  <a:pt x="2564864" y="0"/>
                </a:cubicBezTo>
                <a:cubicBezTo>
                  <a:pt x="2751971" y="10377"/>
                  <a:pt x="3048766" y="25570"/>
                  <a:pt x="3320177" y="0"/>
                </a:cubicBezTo>
                <a:cubicBezTo>
                  <a:pt x="3591588" y="-25570"/>
                  <a:pt x="3890997" y="-35762"/>
                  <a:pt x="4174009" y="0"/>
                </a:cubicBezTo>
                <a:cubicBezTo>
                  <a:pt x="4457021" y="35762"/>
                  <a:pt x="4687341" y="20239"/>
                  <a:pt x="4929322" y="0"/>
                </a:cubicBezTo>
                <a:cubicBezTo>
                  <a:pt x="5171303" y="-20239"/>
                  <a:pt x="5520807" y="-10743"/>
                  <a:pt x="5783154" y="0"/>
                </a:cubicBezTo>
                <a:cubicBezTo>
                  <a:pt x="6045501" y="10743"/>
                  <a:pt x="6171473" y="-14245"/>
                  <a:pt x="6538466" y="0"/>
                </a:cubicBezTo>
                <a:cubicBezTo>
                  <a:pt x="6905459" y="14245"/>
                  <a:pt x="6859386" y="-15798"/>
                  <a:pt x="6998222" y="0"/>
                </a:cubicBezTo>
                <a:cubicBezTo>
                  <a:pt x="7137058" y="15798"/>
                  <a:pt x="7493034" y="17684"/>
                  <a:pt x="7753535" y="0"/>
                </a:cubicBezTo>
                <a:cubicBezTo>
                  <a:pt x="8014036" y="-17684"/>
                  <a:pt x="8093734" y="-5742"/>
                  <a:pt x="8311810" y="0"/>
                </a:cubicBezTo>
                <a:cubicBezTo>
                  <a:pt x="8529886" y="5742"/>
                  <a:pt x="8549001" y="8497"/>
                  <a:pt x="8771566" y="0"/>
                </a:cubicBezTo>
                <a:cubicBezTo>
                  <a:pt x="8994131" y="-8497"/>
                  <a:pt x="8987828" y="-849"/>
                  <a:pt x="9132802" y="0"/>
                </a:cubicBezTo>
                <a:cubicBezTo>
                  <a:pt x="9277776" y="849"/>
                  <a:pt x="9415114" y="-11551"/>
                  <a:pt x="9592558" y="0"/>
                </a:cubicBezTo>
                <a:cubicBezTo>
                  <a:pt x="9770002" y="11551"/>
                  <a:pt x="10181650" y="-41772"/>
                  <a:pt x="10446390" y="0"/>
                </a:cubicBezTo>
                <a:cubicBezTo>
                  <a:pt x="10835046" y="-41554"/>
                  <a:pt x="11056788" y="252696"/>
                  <a:pt x="11040872" y="594482"/>
                </a:cubicBezTo>
                <a:cubicBezTo>
                  <a:pt x="11043504" y="949757"/>
                  <a:pt x="11021866" y="1151453"/>
                  <a:pt x="11040872" y="1332756"/>
                </a:cubicBezTo>
                <a:cubicBezTo>
                  <a:pt x="11059878" y="1514059"/>
                  <a:pt x="11068100" y="1802860"/>
                  <a:pt x="11040872" y="2071031"/>
                </a:cubicBezTo>
                <a:cubicBezTo>
                  <a:pt x="11013644" y="2339203"/>
                  <a:pt x="11032418" y="2442705"/>
                  <a:pt x="11040872" y="2627974"/>
                </a:cubicBezTo>
                <a:cubicBezTo>
                  <a:pt x="11049326" y="2813243"/>
                  <a:pt x="11063609" y="3012513"/>
                  <a:pt x="11040872" y="3366249"/>
                </a:cubicBezTo>
                <a:cubicBezTo>
                  <a:pt x="11018135" y="3719985"/>
                  <a:pt x="11016901" y="3727349"/>
                  <a:pt x="11040872" y="3923192"/>
                </a:cubicBezTo>
                <a:cubicBezTo>
                  <a:pt x="11064843" y="4119035"/>
                  <a:pt x="11006950" y="4790605"/>
                  <a:pt x="11040872" y="5127745"/>
                </a:cubicBezTo>
                <a:cubicBezTo>
                  <a:pt x="11056495" y="5431543"/>
                  <a:pt x="10805033" y="5712114"/>
                  <a:pt x="10446390" y="5722227"/>
                </a:cubicBezTo>
                <a:cubicBezTo>
                  <a:pt x="10354097" y="5715080"/>
                  <a:pt x="10214750" y="5743729"/>
                  <a:pt x="9986634" y="5722227"/>
                </a:cubicBezTo>
                <a:cubicBezTo>
                  <a:pt x="9758518" y="5700725"/>
                  <a:pt x="9314174" y="5689111"/>
                  <a:pt x="9132802" y="5722227"/>
                </a:cubicBezTo>
                <a:cubicBezTo>
                  <a:pt x="8951430" y="5755343"/>
                  <a:pt x="8857182" y="5714580"/>
                  <a:pt x="8771566" y="5722227"/>
                </a:cubicBezTo>
                <a:cubicBezTo>
                  <a:pt x="8685950" y="5729874"/>
                  <a:pt x="8346042" y="5748953"/>
                  <a:pt x="8114772" y="5722227"/>
                </a:cubicBezTo>
                <a:cubicBezTo>
                  <a:pt x="7883502" y="5695501"/>
                  <a:pt x="7746868" y="5746487"/>
                  <a:pt x="7556497" y="5722227"/>
                </a:cubicBezTo>
                <a:cubicBezTo>
                  <a:pt x="7366127" y="5697967"/>
                  <a:pt x="7202924" y="5748709"/>
                  <a:pt x="6998222" y="5722227"/>
                </a:cubicBezTo>
                <a:cubicBezTo>
                  <a:pt x="6793521" y="5695745"/>
                  <a:pt x="6669169" y="5749243"/>
                  <a:pt x="6439947" y="5722227"/>
                </a:cubicBezTo>
                <a:cubicBezTo>
                  <a:pt x="6210725" y="5695211"/>
                  <a:pt x="6188382" y="5721246"/>
                  <a:pt x="6078711" y="5722227"/>
                </a:cubicBezTo>
                <a:cubicBezTo>
                  <a:pt x="5969040" y="5723208"/>
                  <a:pt x="5527862" y="5683728"/>
                  <a:pt x="5224879" y="5722227"/>
                </a:cubicBezTo>
                <a:cubicBezTo>
                  <a:pt x="4921896" y="5760726"/>
                  <a:pt x="4729422" y="5692801"/>
                  <a:pt x="4371047" y="5722227"/>
                </a:cubicBezTo>
                <a:cubicBezTo>
                  <a:pt x="4012672" y="5751653"/>
                  <a:pt x="4105017" y="5723347"/>
                  <a:pt x="4009810" y="5722227"/>
                </a:cubicBezTo>
                <a:cubicBezTo>
                  <a:pt x="3914603" y="5721107"/>
                  <a:pt x="3645009" y="5723324"/>
                  <a:pt x="3550054" y="5722227"/>
                </a:cubicBezTo>
                <a:cubicBezTo>
                  <a:pt x="3455099" y="5721130"/>
                  <a:pt x="3124597" y="5727159"/>
                  <a:pt x="2893261" y="5722227"/>
                </a:cubicBezTo>
                <a:cubicBezTo>
                  <a:pt x="2661925" y="5717295"/>
                  <a:pt x="2343077" y="5701539"/>
                  <a:pt x="2137948" y="5722227"/>
                </a:cubicBezTo>
                <a:cubicBezTo>
                  <a:pt x="1932819" y="5742915"/>
                  <a:pt x="1693233" y="5733214"/>
                  <a:pt x="1579673" y="5722227"/>
                </a:cubicBezTo>
                <a:cubicBezTo>
                  <a:pt x="1466114" y="5711240"/>
                  <a:pt x="1044435" y="5724184"/>
                  <a:pt x="594482" y="5722227"/>
                </a:cubicBezTo>
                <a:cubicBezTo>
                  <a:pt x="328734" y="5686479"/>
                  <a:pt x="-66657" y="5424823"/>
                  <a:pt x="0" y="5127745"/>
                </a:cubicBezTo>
                <a:cubicBezTo>
                  <a:pt x="-35087" y="4972394"/>
                  <a:pt x="-19370" y="4652638"/>
                  <a:pt x="0" y="4389471"/>
                </a:cubicBezTo>
                <a:cubicBezTo>
                  <a:pt x="19370" y="4126304"/>
                  <a:pt x="-21113" y="3933106"/>
                  <a:pt x="0" y="3787194"/>
                </a:cubicBezTo>
                <a:cubicBezTo>
                  <a:pt x="21113" y="3641282"/>
                  <a:pt x="19216" y="3402544"/>
                  <a:pt x="0" y="3139585"/>
                </a:cubicBezTo>
                <a:cubicBezTo>
                  <a:pt x="-19216" y="2876626"/>
                  <a:pt x="-14413" y="2787638"/>
                  <a:pt x="0" y="2582642"/>
                </a:cubicBezTo>
                <a:cubicBezTo>
                  <a:pt x="14413" y="2377646"/>
                  <a:pt x="33464" y="2134599"/>
                  <a:pt x="0" y="1844367"/>
                </a:cubicBezTo>
                <a:cubicBezTo>
                  <a:pt x="-33464" y="1554136"/>
                  <a:pt x="25477" y="1493251"/>
                  <a:pt x="0" y="1332756"/>
                </a:cubicBezTo>
                <a:cubicBezTo>
                  <a:pt x="-25477" y="1172261"/>
                  <a:pt x="17540" y="876667"/>
                  <a:pt x="0" y="594482"/>
                </a:cubicBezTo>
                <a:close/>
              </a:path>
              <a:path w="11040872" h="5722227" stroke="0" extrusionOk="0">
                <a:moveTo>
                  <a:pt x="0" y="594482"/>
                </a:moveTo>
                <a:cubicBezTo>
                  <a:pt x="-37935" y="242760"/>
                  <a:pt x="194077" y="27054"/>
                  <a:pt x="594482" y="0"/>
                </a:cubicBezTo>
                <a:cubicBezTo>
                  <a:pt x="773932" y="-24550"/>
                  <a:pt x="1057890" y="25913"/>
                  <a:pt x="1448314" y="0"/>
                </a:cubicBezTo>
                <a:cubicBezTo>
                  <a:pt x="1838738" y="-25913"/>
                  <a:pt x="1797328" y="9502"/>
                  <a:pt x="2006589" y="0"/>
                </a:cubicBezTo>
                <a:cubicBezTo>
                  <a:pt x="2215851" y="-9502"/>
                  <a:pt x="2305839" y="-2636"/>
                  <a:pt x="2466345" y="0"/>
                </a:cubicBezTo>
                <a:cubicBezTo>
                  <a:pt x="2626851" y="2636"/>
                  <a:pt x="3037147" y="20740"/>
                  <a:pt x="3221657" y="0"/>
                </a:cubicBezTo>
                <a:cubicBezTo>
                  <a:pt x="3406167" y="-20740"/>
                  <a:pt x="3611889" y="-6653"/>
                  <a:pt x="3779932" y="0"/>
                </a:cubicBezTo>
                <a:cubicBezTo>
                  <a:pt x="3947975" y="6653"/>
                  <a:pt x="4422439" y="33567"/>
                  <a:pt x="4633764" y="0"/>
                </a:cubicBezTo>
                <a:cubicBezTo>
                  <a:pt x="4845089" y="-33567"/>
                  <a:pt x="4901367" y="-8717"/>
                  <a:pt x="5093520" y="0"/>
                </a:cubicBezTo>
                <a:cubicBezTo>
                  <a:pt x="5285673" y="8717"/>
                  <a:pt x="5570621" y="653"/>
                  <a:pt x="5947352" y="0"/>
                </a:cubicBezTo>
                <a:cubicBezTo>
                  <a:pt x="6324083" y="-653"/>
                  <a:pt x="6209930" y="13850"/>
                  <a:pt x="6308589" y="0"/>
                </a:cubicBezTo>
                <a:cubicBezTo>
                  <a:pt x="6407248" y="-13850"/>
                  <a:pt x="6752695" y="30990"/>
                  <a:pt x="6965383" y="0"/>
                </a:cubicBezTo>
                <a:cubicBezTo>
                  <a:pt x="7178071" y="-30990"/>
                  <a:pt x="7443480" y="-17327"/>
                  <a:pt x="7622176" y="0"/>
                </a:cubicBezTo>
                <a:cubicBezTo>
                  <a:pt x="7800872" y="17327"/>
                  <a:pt x="7990906" y="27729"/>
                  <a:pt x="8180451" y="0"/>
                </a:cubicBezTo>
                <a:cubicBezTo>
                  <a:pt x="8369996" y="-27729"/>
                  <a:pt x="8845868" y="-13192"/>
                  <a:pt x="9034283" y="0"/>
                </a:cubicBezTo>
                <a:cubicBezTo>
                  <a:pt x="9222698" y="13192"/>
                  <a:pt x="9517603" y="-10499"/>
                  <a:pt x="9888115" y="0"/>
                </a:cubicBezTo>
                <a:cubicBezTo>
                  <a:pt x="10258627" y="10499"/>
                  <a:pt x="10316781" y="14930"/>
                  <a:pt x="10446390" y="0"/>
                </a:cubicBezTo>
                <a:cubicBezTo>
                  <a:pt x="10718440" y="-53019"/>
                  <a:pt x="11013962" y="225931"/>
                  <a:pt x="11040872" y="594482"/>
                </a:cubicBezTo>
                <a:cubicBezTo>
                  <a:pt x="11043451" y="904574"/>
                  <a:pt x="11020776" y="1089158"/>
                  <a:pt x="11040872" y="1287424"/>
                </a:cubicBezTo>
                <a:cubicBezTo>
                  <a:pt x="11060968" y="1485690"/>
                  <a:pt x="11051926" y="1673788"/>
                  <a:pt x="11040872" y="1799035"/>
                </a:cubicBezTo>
                <a:cubicBezTo>
                  <a:pt x="11029818" y="1924282"/>
                  <a:pt x="11054623" y="2135970"/>
                  <a:pt x="11040872" y="2355978"/>
                </a:cubicBezTo>
                <a:cubicBezTo>
                  <a:pt x="11027121" y="2575986"/>
                  <a:pt x="11013030" y="2749477"/>
                  <a:pt x="11040872" y="3094253"/>
                </a:cubicBezTo>
                <a:cubicBezTo>
                  <a:pt x="11068714" y="3439030"/>
                  <a:pt x="11029506" y="3525085"/>
                  <a:pt x="11040872" y="3741862"/>
                </a:cubicBezTo>
                <a:cubicBezTo>
                  <a:pt x="11052238" y="3958639"/>
                  <a:pt x="11021397" y="4116679"/>
                  <a:pt x="11040872" y="4298805"/>
                </a:cubicBezTo>
                <a:cubicBezTo>
                  <a:pt x="11060347" y="4480931"/>
                  <a:pt x="11022539" y="4900124"/>
                  <a:pt x="11040872" y="5127745"/>
                </a:cubicBezTo>
                <a:cubicBezTo>
                  <a:pt x="10974688" y="5452322"/>
                  <a:pt x="10793932" y="5738773"/>
                  <a:pt x="10446390" y="5722227"/>
                </a:cubicBezTo>
                <a:cubicBezTo>
                  <a:pt x="10272062" y="5749271"/>
                  <a:pt x="10063650" y="5719054"/>
                  <a:pt x="9789596" y="5722227"/>
                </a:cubicBezTo>
                <a:cubicBezTo>
                  <a:pt x="9515542" y="5725400"/>
                  <a:pt x="9521222" y="5705365"/>
                  <a:pt x="9329840" y="5722227"/>
                </a:cubicBezTo>
                <a:cubicBezTo>
                  <a:pt x="9138458" y="5739089"/>
                  <a:pt x="8905417" y="5705714"/>
                  <a:pt x="8574527" y="5722227"/>
                </a:cubicBezTo>
                <a:cubicBezTo>
                  <a:pt x="8243637" y="5738740"/>
                  <a:pt x="8277624" y="5741955"/>
                  <a:pt x="8114772" y="5722227"/>
                </a:cubicBezTo>
                <a:cubicBezTo>
                  <a:pt x="7951921" y="5702499"/>
                  <a:pt x="7640420" y="5738357"/>
                  <a:pt x="7359459" y="5722227"/>
                </a:cubicBezTo>
                <a:cubicBezTo>
                  <a:pt x="7078498" y="5706097"/>
                  <a:pt x="7122500" y="5736206"/>
                  <a:pt x="6998222" y="5722227"/>
                </a:cubicBezTo>
                <a:cubicBezTo>
                  <a:pt x="6873944" y="5708248"/>
                  <a:pt x="6584762" y="5737766"/>
                  <a:pt x="6242909" y="5722227"/>
                </a:cubicBezTo>
                <a:cubicBezTo>
                  <a:pt x="5901056" y="5706688"/>
                  <a:pt x="5911118" y="5710812"/>
                  <a:pt x="5783154" y="5722227"/>
                </a:cubicBezTo>
                <a:cubicBezTo>
                  <a:pt x="5655191" y="5733642"/>
                  <a:pt x="5585023" y="5732166"/>
                  <a:pt x="5421917" y="5722227"/>
                </a:cubicBezTo>
                <a:cubicBezTo>
                  <a:pt x="5258811" y="5712288"/>
                  <a:pt x="5178725" y="5705468"/>
                  <a:pt x="4962161" y="5722227"/>
                </a:cubicBezTo>
                <a:cubicBezTo>
                  <a:pt x="4745597" y="5738986"/>
                  <a:pt x="4430318" y="5744224"/>
                  <a:pt x="4206848" y="5722227"/>
                </a:cubicBezTo>
                <a:cubicBezTo>
                  <a:pt x="3983378" y="5700230"/>
                  <a:pt x="3911697" y="5735058"/>
                  <a:pt x="3747093" y="5722227"/>
                </a:cubicBezTo>
                <a:cubicBezTo>
                  <a:pt x="3582489" y="5709396"/>
                  <a:pt x="3545682" y="5704593"/>
                  <a:pt x="3385856" y="5722227"/>
                </a:cubicBezTo>
                <a:cubicBezTo>
                  <a:pt x="3226030" y="5739861"/>
                  <a:pt x="3029507" y="5730116"/>
                  <a:pt x="2926100" y="5722227"/>
                </a:cubicBezTo>
                <a:cubicBezTo>
                  <a:pt x="2822693" y="5714338"/>
                  <a:pt x="2554822" y="5699610"/>
                  <a:pt x="2367825" y="5722227"/>
                </a:cubicBezTo>
                <a:cubicBezTo>
                  <a:pt x="2180829" y="5744844"/>
                  <a:pt x="2002855" y="5738254"/>
                  <a:pt x="1711032" y="5722227"/>
                </a:cubicBezTo>
                <a:cubicBezTo>
                  <a:pt x="1419209" y="5706200"/>
                  <a:pt x="1407274" y="5738383"/>
                  <a:pt x="1251276" y="5722227"/>
                </a:cubicBezTo>
                <a:cubicBezTo>
                  <a:pt x="1095278" y="5706071"/>
                  <a:pt x="872658" y="5717760"/>
                  <a:pt x="594482" y="5722227"/>
                </a:cubicBezTo>
                <a:cubicBezTo>
                  <a:pt x="253293" y="5699246"/>
                  <a:pt x="-22323" y="5466443"/>
                  <a:pt x="0" y="5127745"/>
                </a:cubicBezTo>
                <a:cubicBezTo>
                  <a:pt x="-23138" y="4892853"/>
                  <a:pt x="-21399" y="4758867"/>
                  <a:pt x="0" y="4616134"/>
                </a:cubicBezTo>
                <a:cubicBezTo>
                  <a:pt x="21399" y="4473401"/>
                  <a:pt x="-2392" y="4140718"/>
                  <a:pt x="0" y="4013858"/>
                </a:cubicBezTo>
                <a:cubicBezTo>
                  <a:pt x="2392" y="3886998"/>
                  <a:pt x="-9073" y="3524231"/>
                  <a:pt x="0" y="3320916"/>
                </a:cubicBezTo>
                <a:cubicBezTo>
                  <a:pt x="9073" y="3117601"/>
                  <a:pt x="-20614" y="2922972"/>
                  <a:pt x="0" y="2763972"/>
                </a:cubicBezTo>
                <a:cubicBezTo>
                  <a:pt x="20614" y="2604972"/>
                  <a:pt x="5751" y="2418545"/>
                  <a:pt x="0" y="2116363"/>
                </a:cubicBezTo>
                <a:cubicBezTo>
                  <a:pt x="-5751" y="1814181"/>
                  <a:pt x="-23336" y="1771268"/>
                  <a:pt x="0" y="1604752"/>
                </a:cubicBezTo>
                <a:cubicBezTo>
                  <a:pt x="23336" y="1438236"/>
                  <a:pt x="-35446" y="1063211"/>
                  <a:pt x="0" y="594482"/>
                </a:cubicBezTo>
                <a:close/>
              </a:path>
            </a:pathLst>
          </a:custGeom>
          <a:solidFill>
            <a:schemeClr val="accent1"/>
          </a:solidFill>
          <a:ln w="25400">
            <a:solidFill>
              <a:schemeClr val="accent1"/>
            </a:solidFill>
            <a:round/>
            <a:extLst>
              <a:ext uri="{C807C97D-BFC1-408E-A445-0C87EB9F89A2}">
                <ask:lineSketchStyleProps xmlns:ask="http://schemas.microsoft.com/office/drawing/2018/sketchyshapes" sd="1219033472">
                  <a:prstGeom prst="roundRect">
                    <a:avLst>
                      <a:gd name="adj" fmla="val 10389"/>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57777CDA-AD42-194F-8883-37FCA3DB25D1}"/>
              </a:ext>
            </a:extLst>
          </p:cNvPr>
          <p:cNvSpPr>
            <a:spLocks noGrp="1"/>
          </p:cNvSpPr>
          <p:nvPr>
            <p:ph type="title"/>
          </p:nvPr>
        </p:nvSpPr>
        <p:spPr>
          <a:xfrm>
            <a:off x="1151467" y="887973"/>
            <a:ext cx="9889067" cy="1325563"/>
          </a:xfrm>
        </p:spPr>
        <p:txBody>
          <a:bodyPr>
            <a:normAutofit/>
          </a:bodyPr>
          <a:lstStyle/>
          <a:p>
            <a:r>
              <a:rPr lang="nl-BE" sz="6600">
                <a:solidFill>
                  <a:schemeClr val="bg1"/>
                </a:solidFill>
              </a:rPr>
              <a:t>Zorgoverleg/klassenraad: tips</a:t>
            </a:r>
          </a:p>
        </p:txBody>
      </p:sp>
      <p:sp>
        <p:nvSpPr>
          <p:cNvPr id="12" name="Rectangle 6">
            <a:extLst>
              <a:ext uri="{FF2B5EF4-FFF2-40B4-BE49-F238E27FC236}">
                <a16:creationId xmlns:a16="http://schemas.microsoft.com/office/drawing/2014/main" id="{6D7E5B0F-5185-440A-8222-321C1D118A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092" y="2325880"/>
            <a:ext cx="9957816" cy="18288"/>
          </a:xfrm>
          <a:custGeom>
            <a:avLst/>
            <a:gdLst>
              <a:gd name="connsiteX0" fmla="*/ 0 w 9957816"/>
              <a:gd name="connsiteY0" fmla="*/ 0 h 18288"/>
              <a:gd name="connsiteX1" fmla="*/ 863011 w 9957816"/>
              <a:gd name="connsiteY1" fmla="*/ 0 h 18288"/>
              <a:gd name="connsiteX2" fmla="*/ 1327709 w 9957816"/>
              <a:gd name="connsiteY2" fmla="*/ 0 h 18288"/>
              <a:gd name="connsiteX3" fmla="*/ 2091141 w 9957816"/>
              <a:gd name="connsiteY3" fmla="*/ 0 h 18288"/>
              <a:gd name="connsiteX4" fmla="*/ 2555839 w 9957816"/>
              <a:gd name="connsiteY4" fmla="*/ 0 h 18288"/>
              <a:gd name="connsiteX5" fmla="*/ 3219694 w 9957816"/>
              <a:gd name="connsiteY5" fmla="*/ 0 h 18288"/>
              <a:gd name="connsiteX6" fmla="*/ 3983126 w 9957816"/>
              <a:gd name="connsiteY6" fmla="*/ 0 h 18288"/>
              <a:gd name="connsiteX7" fmla="*/ 4348246 w 9957816"/>
              <a:gd name="connsiteY7" fmla="*/ 0 h 18288"/>
              <a:gd name="connsiteX8" fmla="*/ 4713366 w 9957816"/>
              <a:gd name="connsiteY8" fmla="*/ 0 h 18288"/>
              <a:gd name="connsiteX9" fmla="*/ 5576377 w 9957816"/>
              <a:gd name="connsiteY9" fmla="*/ 0 h 18288"/>
              <a:gd name="connsiteX10" fmla="*/ 6240231 w 9957816"/>
              <a:gd name="connsiteY10" fmla="*/ 0 h 18288"/>
              <a:gd name="connsiteX11" fmla="*/ 6605351 w 9957816"/>
              <a:gd name="connsiteY11" fmla="*/ 0 h 18288"/>
              <a:gd name="connsiteX12" fmla="*/ 7269206 w 9957816"/>
              <a:gd name="connsiteY12" fmla="*/ 0 h 18288"/>
              <a:gd name="connsiteX13" fmla="*/ 8132216 w 9957816"/>
              <a:gd name="connsiteY13" fmla="*/ 0 h 18288"/>
              <a:gd name="connsiteX14" fmla="*/ 8696493 w 9957816"/>
              <a:gd name="connsiteY14" fmla="*/ 0 h 18288"/>
              <a:gd name="connsiteX15" fmla="*/ 9260769 w 9957816"/>
              <a:gd name="connsiteY15" fmla="*/ 0 h 18288"/>
              <a:gd name="connsiteX16" fmla="*/ 9957816 w 9957816"/>
              <a:gd name="connsiteY16" fmla="*/ 0 h 18288"/>
              <a:gd name="connsiteX17" fmla="*/ 9957816 w 9957816"/>
              <a:gd name="connsiteY17" fmla="*/ 18288 h 18288"/>
              <a:gd name="connsiteX18" fmla="*/ 9293962 w 9957816"/>
              <a:gd name="connsiteY18" fmla="*/ 18288 h 18288"/>
              <a:gd name="connsiteX19" fmla="*/ 8530529 w 9957816"/>
              <a:gd name="connsiteY19" fmla="*/ 18288 h 18288"/>
              <a:gd name="connsiteX20" fmla="*/ 7767096 w 9957816"/>
              <a:gd name="connsiteY20" fmla="*/ 18288 h 18288"/>
              <a:gd name="connsiteX21" fmla="*/ 7302398 w 9957816"/>
              <a:gd name="connsiteY21" fmla="*/ 18288 h 18288"/>
              <a:gd name="connsiteX22" fmla="*/ 6439388 w 9957816"/>
              <a:gd name="connsiteY22" fmla="*/ 18288 h 18288"/>
              <a:gd name="connsiteX23" fmla="*/ 5775533 w 9957816"/>
              <a:gd name="connsiteY23" fmla="*/ 18288 h 18288"/>
              <a:gd name="connsiteX24" fmla="*/ 5410413 w 9957816"/>
              <a:gd name="connsiteY24" fmla="*/ 18288 h 18288"/>
              <a:gd name="connsiteX25" fmla="*/ 4746559 w 9957816"/>
              <a:gd name="connsiteY25" fmla="*/ 18288 h 18288"/>
              <a:gd name="connsiteX26" fmla="*/ 4182283 w 9957816"/>
              <a:gd name="connsiteY26" fmla="*/ 18288 h 18288"/>
              <a:gd name="connsiteX27" fmla="*/ 3618006 w 9957816"/>
              <a:gd name="connsiteY27" fmla="*/ 18288 h 18288"/>
              <a:gd name="connsiteX28" fmla="*/ 3053730 w 9957816"/>
              <a:gd name="connsiteY28" fmla="*/ 18288 h 18288"/>
              <a:gd name="connsiteX29" fmla="*/ 2489454 w 9957816"/>
              <a:gd name="connsiteY29" fmla="*/ 18288 h 18288"/>
              <a:gd name="connsiteX30" fmla="*/ 1726021 w 9957816"/>
              <a:gd name="connsiteY30" fmla="*/ 18288 h 18288"/>
              <a:gd name="connsiteX31" fmla="*/ 1062167 w 9957816"/>
              <a:gd name="connsiteY31" fmla="*/ 18288 h 18288"/>
              <a:gd name="connsiteX32" fmla="*/ 697047 w 9957816"/>
              <a:gd name="connsiteY32" fmla="*/ 18288 h 18288"/>
              <a:gd name="connsiteX33" fmla="*/ 0 w 9957816"/>
              <a:gd name="connsiteY33" fmla="*/ 18288 h 18288"/>
              <a:gd name="connsiteX34" fmla="*/ 0 w 9957816"/>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957816" h="18288" fill="none" extrusionOk="0">
                <a:moveTo>
                  <a:pt x="0" y="0"/>
                </a:moveTo>
                <a:cubicBezTo>
                  <a:pt x="258912" y="4528"/>
                  <a:pt x="602792" y="35413"/>
                  <a:pt x="863011" y="0"/>
                </a:cubicBezTo>
                <a:cubicBezTo>
                  <a:pt x="1123230" y="-35413"/>
                  <a:pt x="1110743" y="8950"/>
                  <a:pt x="1327709" y="0"/>
                </a:cubicBezTo>
                <a:cubicBezTo>
                  <a:pt x="1544675" y="-8950"/>
                  <a:pt x="1720121" y="-30004"/>
                  <a:pt x="2091141" y="0"/>
                </a:cubicBezTo>
                <a:cubicBezTo>
                  <a:pt x="2462161" y="30004"/>
                  <a:pt x="2325710" y="-22120"/>
                  <a:pt x="2555839" y="0"/>
                </a:cubicBezTo>
                <a:cubicBezTo>
                  <a:pt x="2785968" y="22120"/>
                  <a:pt x="2943172" y="14890"/>
                  <a:pt x="3219694" y="0"/>
                </a:cubicBezTo>
                <a:cubicBezTo>
                  <a:pt x="3496216" y="-14890"/>
                  <a:pt x="3789247" y="-1477"/>
                  <a:pt x="3983126" y="0"/>
                </a:cubicBezTo>
                <a:cubicBezTo>
                  <a:pt x="4177005" y="1477"/>
                  <a:pt x="4180112" y="16397"/>
                  <a:pt x="4348246" y="0"/>
                </a:cubicBezTo>
                <a:cubicBezTo>
                  <a:pt x="4516380" y="-16397"/>
                  <a:pt x="4601818" y="4117"/>
                  <a:pt x="4713366" y="0"/>
                </a:cubicBezTo>
                <a:cubicBezTo>
                  <a:pt x="4824914" y="-4117"/>
                  <a:pt x="5400642" y="663"/>
                  <a:pt x="5576377" y="0"/>
                </a:cubicBezTo>
                <a:cubicBezTo>
                  <a:pt x="5752112" y="-663"/>
                  <a:pt x="6036350" y="11452"/>
                  <a:pt x="6240231" y="0"/>
                </a:cubicBezTo>
                <a:cubicBezTo>
                  <a:pt x="6444112" y="-11452"/>
                  <a:pt x="6508667" y="-15154"/>
                  <a:pt x="6605351" y="0"/>
                </a:cubicBezTo>
                <a:cubicBezTo>
                  <a:pt x="6702035" y="15154"/>
                  <a:pt x="7096186" y="19291"/>
                  <a:pt x="7269206" y="0"/>
                </a:cubicBezTo>
                <a:cubicBezTo>
                  <a:pt x="7442227" y="-19291"/>
                  <a:pt x="7802902" y="39720"/>
                  <a:pt x="8132216" y="0"/>
                </a:cubicBezTo>
                <a:cubicBezTo>
                  <a:pt x="8461530" y="-39720"/>
                  <a:pt x="8551221" y="24341"/>
                  <a:pt x="8696493" y="0"/>
                </a:cubicBezTo>
                <a:cubicBezTo>
                  <a:pt x="8841765" y="-24341"/>
                  <a:pt x="9091257" y="15574"/>
                  <a:pt x="9260769" y="0"/>
                </a:cubicBezTo>
                <a:cubicBezTo>
                  <a:pt x="9430281" y="-15574"/>
                  <a:pt x="9809458" y="-15806"/>
                  <a:pt x="9957816" y="0"/>
                </a:cubicBezTo>
                <a:cubicBezTo>
                  <a:pt x="9958154" y="7640"/>
                  <a:pt x="9957366" y="11289"/>
                  <a:pt x="9957816" y="18288"/>
                </a:cubicBezTo>
                <a:cubicBezTo>
                  <a:pt x="9789958" y="23645"/>
                  <a:pt x="9437684" y="-10787"/>
                  <a:pt x="9293962" y="18288"/>
                </a:cubicBezTo>
                <a:cubicBezTo>
                  <a:pt x="9150240" y="47363"/>
                  <a:pt x="8858466" y="6899"/>
                  <a:pt x="8530529" y="18288"/>
                </a:cubicBezTo>
                <a:cubicBezTo>
                  <a:pt x="8202592" y="29677"/>
                  <a:pt x="8042036" y="-12845"/>
                  <a:pt x="7767096" y="18288"/>
                </a:cubicBezTo>
                <a:cubicBezTo>
                  <a:pt x="7492156" y="49421"/>
                  <a:pt x="7464764" y="38557"/>
                  <a:pt x="7302398" y="18288"/>
                </a:cubicBezTo>
                <a:cubicBezTo>
                  <a:pt x="7140032" y="-1981"/>
                  <a:pt x="6674139" y="-20177"/>
                  <a:pt x="6439388" y="18288"/>
                </a:cubicBezTo>
                <a:cubicBezTo>
                  <a:pt x="6204637" y="56753"/>
                  <a:pt x="6044763" y="2398"/>
                  <a:pt x="5775533" y="18288"/>
                </a:cubicBezTo>
                <a:cubicBezTo>
                  <a:pt x="5506303" y="34178"/>
                  <a:pt x="5528640" y="8636"/>
                  <a:pt x="5410413" y="18288"/>
                </a:cubicBezTo>
                <a:cubicBezTo>
                  <a:pt x="5292186" y="27940"/>
                  <a:pt x="4880771" y="-3659"/>
                  <a:pt x="4746559" y="18288"/>
                </a:cubicBezTo>
                <a:cubicBezTo>
                  <a:pt x="4612347" y="40235"/>
                  <a:pt x="4346390" y="46329"/>
                  <a:pt x="4182283" y="18288"/>
                </a:cubicBezTo>
                <a:cubicBezTo>
                  <a:pt x="4018176" y="-9753"/>
                  <a:pt x="3743247" y="40654"/>
                  <a:pt x="3618006" y="18288"/>
                </a:cubicBezTo>
                <a:cubicBezTo>
                  <a:pt x="3492765" y="-4078"/>
                  <a:pt x="3201495" y="15624"/>
                  <a:pt x="3053730" y="18288"/>
                </a:cubicBezTo>
                <a:cubicBezTo>
                  <a:pt x="2905965" y="20952"/>
                  <a:pt x="2770855" y="10382"/>
                  <a:pt x="2489454" y="18288"/>
                </a:cubicBezTo>
                <a:cubicBezTo>
                  <a:pt x="2208053" y="26194"/>
                  <a:pt x="1999579" y="12705"/>
                  <a:pt x="1726021" y="18288"/>
                </a:cubicBezTo>
                <a:cubicBezTo>
                  <a:pt x="1452463" y="23871"/>
                  <a:pt x="1261725" y="2423"/>
                  <a:pt x="1062167" y="18288"/>
                </a:cubicBezTo>
                <a:cubicBezTo>
                  <a:pt x="862609" y="34153"/>
                  <a:pt x="828837" y="34680"/>
                  <a:pt x="697047" y="18288"/>
                </a:cubicBezTo>
                <a:cubicBezTo>
                  <a:pt x="565257" y="1896"/>
                  <a:pt x="290333" y="-12656"/>
                  <a:pt x="0" y="18288"/>
                </a:cubicBezTo>
                <a:cubicBezTo>
                  <a:pt x="-82" y="11708"/>
                  <a:pt x="-178" y="8956"/>
                  <a:pt x="0" y="0"/>
                </a:cubicBezTo>
                <a:close/>
              </a:path>
              <a:path w="9957816" h="18288" stroke="0" extrusionOk="0">
                <a:moveTo>
                  <a:pt x="0" y="0"/>
                </a:moveTo>
                <a:cubicBezTo>
                  <a:pt x="239894" y="-13568"/>
                  <a:pt x="444306" y="20490"/>
                  <a:pt x="564276" y="0"/>
                </a:cubicBezTo>
                <a:cubicBezTo>
                  <a:pt x="684246" y="-20490"/>
                  <a:pt x="829702" y="-16311"/>
                  <a:pt x="929396" y="0"/>
                </a:cubicBezTo>
                <a:cubicBezTo>
                  <a:pt x="1029090" y="16311"/>
                  <a:pt x="1434080" y="4599"/>
                  <a:pt x="1792407" y="0"/>
                </a:cubicBezTo>
                <a:cubicBezTo>
                  <a:pt x="2150734" y="-4599"/>
                  <a:pt x="2230922" y="-3217"/>
                  <a:pt x="2356683" y="0"/>
                </a:cubicBezTo>
                <a:cubicBezTo>
                  <a:pt x="2482444" y="3217"/>
                  <a:pt x="2727176" y="10118"/>
                  <a:pt x="2920959" y="0"/>
                </a:cubicBezTo>
                <a:cubicBezTo>
                  <a:pt x="3114742" y="-10118"/>
                  <a:pt x="3583268" y="6126"/>
                  <a:pt x="3783970" y="0"/>
                </a:cubicBezTo>
                <a:cubicBezTo>
                  <a:pt x="3984672" y="-6126"/>
                  <a:pt x="4119530" y="12121"/>
                  <a:pt x="4248668" y="0"/>
                </a:cubicBezTo>
                <a:cubicBezTo>
                  <a:pt x="4377806" y="-12121"/>
                  <a:pt x="4830370" y="39306"/>
                  <a:pt x="5111679" y="0"/>
                </a:cubicBezTo>
                <a:cubicBezTo>
                  <a:pt x="5392988" y="-39306"/>
                  <a:pt x="5595981" y="-37432"/>
                  <a:pt x="5974690" y="0"/>
                </a:cubicBezTo>
                <a:cubicBezTo>
                  <a:pt x="6353399" y="37432"/>
                  <a:pt x="6382398" y="-32218"/>
                  <a:pt x="6638544" y="0"/>
                </a:cubicBezTo>
                <a:cubicBezTo>
                  <a:pt x="6894690" y="32218"/>
                  <a:pt x="7107197" y="-8479"/>
                  <a:pt x="7501555" y="0"/>
                </a:cubicBezTo>
                <a:cubicBezTo>
                  <a:pt x="7895913" y="8479"/>
                  <a:pt x="7913370" y="-2556"/>
                  <a:pt x="8065831" y="0"/>
                </a:cubicBezTo>
                <a:cubicBezTo>
                  <a:pt x="8218292" y="2556"/>
                  <a:pt x="8391465" y="4509"/>
                  <a:pt x="8630107" y="0"/>
                </a:cubicBezTo>
                <a:cubicBezTo>
                  <a:pt x="8868749" y="-4509"/>
                  <a:pt x="9078381" y="-9348"/>
                  <a:pt x="9393540" y="0"/>
                </a:cubicBezTo>
                <a:cubicBezTo>
                  <a:pt x="9708699" y="9348"/>
                  <a:pt x="9789190" y="-16759"/>
                  <a:pt x="9957816" y="0"/>
                </a:cubicBezTo>
                <a:cubicBezTo>
                  <a:pt x="9957941" y="4395"/>
                  <a:pt x="9957741" y="9776"/>
                  <a:pt x="9957816" y="18288"/>
                </a:cubicBezTo>
                <a:cubicBezTo>
                  <a:pt x="9649812" y="40651"/>
                  <a:pt x="9486007" y="41594"/>
                  <a:pt x="9194383" y="18288"/>
                </a:cubicBezTo>
                <a:cubicBezTo>
                  <a:pt x="8902759" y="-5018"/>
                  <a:pt x="8744094" y="43814"/>
                  <a:pt x="8530529" y="18288"/>
                </a:cubicBezTo>
                <a:cubicBezTo>
                  <a:pt x="8316964" y="-7238"/>
                  <a:pt x="8282371" y="24093"/>
                  <a:pt x="8165409" y="18288"/>
                </a:cubicBezTo>
                <a:cubicBezTo>
                  <a:pt x="8048447" y="12483"/>
                  <a:pt x="7851788" y="12040"/>
                  <a:pt x="7700711" y="18288"/>
                </a:cubicBezTo>
                <a:cubicBezTo>
                  <a:pt x="7549634" y="24536"/>
                  <a:pt x="7127225" y="27915"/>
                  <a:pt x="6837700" y="18288"/>
                </a:cubicBezTo>
                <a:cubicBezTo>
                  <a:pt x="6548175" y="8661"/>
                  <a:pt x="6330711" y="50037"/>
                  <a:pt x="6173846" y="18288"/>
                </a:cubicBezTo>
                <a:cubicBezTo>
                  <a:pt x="6016981" y="-13461"/>
                  <a:pt x="5930031" y="15985"/>
                  <a:pt x="5709148" y="18288"/>
                </a:cubicBezTo>
                <a:cubicBezTo>
                  <a:pt x="5488265" y="20591"/>
                  <a:pt x="5372997" y="43097"/>
                  <a:pt x="5045293" y="18288"/>
                </a:cubicBezTo>
                <a:cubicBezTo>
                  <a:pt x="4717590" y="-6521"/>
                  <a:pt x="4829875" y="6803"/>
                  <a:pt x="4680174" y="18288"/>
                </a:cubicBezTo>
                <a:cubicBezTo>
                  <a:pt x="4530473" y="29773"/>
                  <a:pt x="4441300" y="27030"/>
                  <a:pt x="4315054" y="18288"/>
                </a:cubicBezTo>
                <a:cubicBezTo>
                  <a:pt x="4188808" y="9546"/>
                  <a:pt x="3846162" y="4446"/>
                  <a:pt x="3651199" y="18288"/>
                </a:cubicBezTo>
                <a:cubicBezTo>
                  <a:pt x="3456236" y="32130"/>
                  <a:pt x="3412656" y="-1324"/>
                  <a:pt x="3186501" y="18288"/>
                </a:cubicBezTo>
                <a:cubicBezTo>
                  <a:pt x="2960346" y="37900"/>
                  <a:pt x="2783091" y="19872"/>
                  <a:pt x="2423069" y="18288"/>
                </a:cubicBezTo>
                <a:cubicBezTo>
                  <a:pt x="2063047" y="16704"/>
                  <a:pt x="2066062" y="18692"/>
                  <a:pt x="1958370" y="18288"/>
                </a:cubicBezTo>
                <a:cubicBezTo>
                  <a:pt x="1850678" y="17884"/>
                  <a:pt x="1403255" y="47471"/>
                  <a:pt x="1194938" y="18288"/>
                </a:cubicBezTo>
                <a:cubicBezTo>
                  <a:pt x="986621" y="-10895"/>
                  <a:pt x="986435" y="4670"/>
                  <a:pt x="829818" y="18288"/>
                </a:cubicBezTo>
                <a:cubicBezTo>
                  <a:pt x="673201" y="31906"/>
                  <a:pt x="178831" y="-2639"/>
                  <a:pt x="0" y="18288"/>
                </a:cubicBezTo>
                <a:cubicBezTo>
                  <a:pt x="-504" y="12101"/>
                  <a:pt x="-591" y="7719"/>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el 5">
            <a:extLst>
              <a:ext uri="{FF2B5EF4-FFF2-40B4-BE49-F238E27FC236}">
                <a16:creationId xmlns:a16="http://schemas.microsoft.com/office/drawing/2014/main" id="{B7CA0BCC-3557-CC64-07D9-CDABE8D4AE3D}"/>
              </a:ext>
            </a:extLst>
          </p:cNvPr>
          <p:cNvGraphicFramePr>
            <a:graphicFrameLocks noGrp="1"/>
          </p:cNvGraphicFramePr>
          <p:nvPr>
            <p:ph idx="1"/>
            <p:extLst>
              <p:ext uri="{D42A27DB-BD31-4B8C-83A1-F6EECF244321}">
                <p14:modId xmlns:p14="http://schemas.microsoft.com/office/powerpoint/2010/main" val="470305032"/>
              </p:ext>
            </p:extLst>
          </p:nvPr>
        </p:nvGraphicFramePr>
        <p:xfrm>
          <a:off x="956953" y="3108002"/>
          <a:ext cx="10515600" cy="228600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2200944787"/>
                    </a:ext>
                  </a:extLst>
                </a:gridCol>
                <a:gridCol w="5257800">
                  <a:extLst>
                    <a:ext uri="{9D8B030D-6E8A-4147-A177-3AD203B41FA5}">
                      <a16:colId xmlns:a16="http://schemas.microsoft.com/office/drawing/2014/main" val="1517950546"/>
                    </a:ext>
                  </a:extLst>
                </a:gridCol>
              </a:tblGrid>
              <a:tr h="370840">
                <a:tc>
                  <a:txBody>
                    <a:bodyPr/>
                    <a:lstStyle/>
                    <a:p>
                      <a:pPr>
                        <a:lnSpc>
                          <a:spcPct val="100000"/>
                        </a:lnSpc>
                      </a:pPr>
                      <a:r>
                        <a:rPr lang="nl-BE" sz="2400">
                          <a:solidFill>
                            <a:schemeClr val="bg1"/>
                          </a:solidFill>
                        </a:rPr>
                        <a:t>Zorg voor gedragenheid: kom samen tot een beslissing</a:t>
                      </a:r>
                    </a:p>
                    <a:p>
                      <a:pPr>
                        <a:lnSpc>
                          <a:spcPct val="100000"/>
                        </a:lnSpc>
                      </a:pPr>
                      <a:r>
                        <a:rPr lang="nl-BE" sz="2400">
                          <a:solidFill>
                            <a:schemeClr val="bg1"/>
                          </a:solidFill>
                        </a:rPr>
                        <a:t>Zorg voor duidelijkheid over ieders taak en rol in het proces</a:t>
                      </a:r>
                    </a:p>
                    <a:p>
                      <a:pPr>
                        <a:lnSpc>
                          <a:spcPct val="100000"/>
                        </a:lnSpc>
                      </a:pPr>
                      <a:r>
                        <a:rPr lang="nl-BE" sz="2400">
                          <a:solidFill>
                            <a:schemeClr val="bg1"/>
                          </a:solidFill>
                        </a:rPr>
                        <a:t>Maak een draaiboek over het zorgtraject</a:t>
                      </a:r>
                    </a:p>
                    <a:p>
                      <a:pPr>
                        <a:lnSpc>
                          <a:spcPct val="100000"/>
                        </a:lnSpc>
                      </a:pPr>
                      <a:r>
                        <a:rPr lang="nl-BE" sz="2400">
                          <a:solidFill>
                            <a:schemeClr val="bg1"/>
                          </a:solidFill>
                        </a:rPr>
                        <a:t>Maak een draaiboek voor je zorgoverleg/klassenraad</a:t>
                      </a:r>
                    </a:p>
                    <a:p>
                      <a:pPr>
                        <a:lnSpc>
                          <a:spcPct val="100000"/>
                        </a:lnSpc>
                      </a:pPr>
                      <a:r>
                        <a:rPr lang="nl-BE" sz="2400">
                          <a:solidFill>
                            <a:schemeClr val="bg1"/>
                          </a:solidFill>
                        </a:rPr>
                        <a:t>Houdt een overzichtelijk leerlingvolgsysteem bij</a:t>
                      </a:r>
                    </a:p>
                    <a:p>
                      <a:endParaRPr lang="nl-BE" sz="240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nSpc>
                          <a:spcPct val="100000"/>
                        </a:lnSpc>
                      </a:pPr>
                      <a:r>
                        <a:rPr lang="nl-BE" sz="2400">
                          <a:solidFill>
                            <a:schemeClr val="bg1"/>
                          </a:solidFill>
                        </a:rPr>
                        <a:t>Richt je steeds op het proces: werk doelgericht en systematisch</a:t>
                      </a:r>
                    </a:p>
                    <a:p>
                      <a:pPr>
                        <a:lnSpc>
                          <a:spcPct val="100000"/>
                        </a:lnSpc>
                      </a:pPr>
                      <a:r>
                        <a:rPr lang="nl-BE" sz="2400">
                          <a:solidFill>
                            <a:schemeClr val="bg1"/>
                          </a:solidFill>
                        </a:rPr>
                        <a:t>Heb oog voor sterke punten, talenten, interesses, ambities,…</a:t>
                      </a:r>
                    </a:p>
                    <a:p>
                      <a:pPr>
                        <a:lnSpc>
                          <a:spcPct val="100000"/>
                        </a:lnSpc>
                      </a:pPr>
                      <a:r>
                        <a:rPr lang="nl-BE" sz="2400">
                          <a:solidFill>
                            <a:schemeClr val="bg1"/>
                          </a:solidFill>
                        </a:rPr>
                        <a:t>Spreek af wie verantwoordelijk is voor welke communicaties</a:t>
                      </a:r>
                    </a:p>
                    <a:p>
                      <a:pPr>
                        <a:lnSpc>
                          <a:spcPct val="100000"/>
                        </a:lnSpc>
                      </a:pPr>
                      <a:r>
                        <a:rPr lang="nl-BE" sz="2400">
                          <a:solidFill>
                            <a:schemeClr val="bg1"/>
                          </a:solidFill>
                        </a:rPr>
                        <a:t>Sla de brug naar de eerste graad van het secundair onderwijs</a:t>
                      </a:r>
                    </a:p>
                    <a:p>
                      <a:endParaRPr lang="nl-BE" sz="240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105025219"/>
                  </a:ext>
                </a:extLst>
              </a:tr>
            </a:tbl>
          </a:graphicData>
        </a:graphic>
      </p:graphicFrame>
    </p:spTree>
    <p:extLst>
      <p:ext uri="{BB962C8B-B14F-4D97-AF65-F5344CB8AC3E}">
        <p14:creationId xmlns:p14="http://schemas.microsoft.com/office/powerpoint/2010/main" val="31266024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8" name="Rectangle 77">
            <a:extLst>
              <a:ext uri="{FF2B5EF4-FFF2-40B4-BE49-F238E27FC236}">
                <a16:creationId xmlns:a16="http://schemas.microsoft.com/office/drawing/2014/main" id="{B5DAA40F-4F28-4316-934E-C55D7C3AA0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Shape 78">
            <a:extLst>
              <a:ext uri="{FF2B5EF4-FFF2-40B4-BE49-F238E27FC236}">
                <a16:creationId xmlns:a16="http://schemas.microsoft.com/office/drawing/2014/main" id="{F6D467C8-A8E0-468B-B88D-9CEEE37BFC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433452" cy="6858000"/>
          </a:xfrm>
          <a:custGeom>
            <a:avLst/>
            <a:gdLst>
              <a:gd name="connsiteX0" fmla="*/ 0 w 7433452"/>
              <a:gd name="connsiteY0" fmla="*/ 0 h 6858000"/>
              <a:gd name="connsiteX1" fmla="*/ 1592736 w 7433452"/>
              <a:gd name="connsiteY1" fmla="*/ 0 h 6858000"/>
              <a:gd name="connsiteX2" fmla="*/ 2171700 w 7433452"/>
              <a:gd name="connsiteY2" fmla="*/ 0 h 6858000"/>
              <a:gd name="connsiteX3" fmla="*/ 2762696 w 7433452"/>
              <a:gd name="connsiteY3" fmla="*/ 0 h 6858000"/>
              <a:gd name="connsiteX4" fmla="*/ 2829254 w 7433452"/>
              <a:gd name="connsiteY4" fmla="*/ 0 h 6858000"/>
              <a:gd name="connsiteX5" fmla="*/ 7415310 w 7433452"/>
              <a:gd name="connsiteY5" fmla="*/ 0 h 6858000"/>
              <a:gd name="connsiteX6" fmla="*/ 7405703 w 7433452"/>
              <a:gd name="connsiteY6" fmla="*/ 94814 h 6858000"/>
              <a:gd name="connsiteX7" fmla="*/ 7410754 w 7433452"/>
              <a:gd name="connsiteY7" fmla="*/ 421796 h 6858000"/>
              <a:gd name="connsiteX8" fmla="*/ 7414688 w 7433452"/>
              <a:gd name="connsiteY8" fmla="*/ 812192 h 6858000"/>
              <a:gd name="connsiteX9" fmla="*/ 7395017 w 7433452"/>
              <a:gd name="connsiteY9" fmla="*/ 1113642 h 6858000"/>
              <a:gd name="connsiteX10" fmla="*/ 7422810 w 7433452"/>
              <a:gd name="connsiteY10" fmla="*/ 1796708 h 6858000"/>
              <a:gd name="connsiteX11" fmla="*/ 7421161 w 7433452"/>
              <a:gd name="connsiteY11" fmla="*/ 2327333 h 6858000"/>
              <a:gd name="connsiteX12" fmla="*/ 7412023 w 7433452"/>
              <a:gd name="connsiteY12" fmla="*/ 2784280 h 6858000"/>
              <a:gd name="connsiteX13" fmla="*/ 7417480 w 7433452"/>
              <a:gd name="connsiteY13" fmla="*/ 2985458 h 6858000"/>
              <a:gd name="connsiteX14" fmla="*/ 7403774 w 7433452"/>
              <a:gd name="connsiteY14" fmla="*/ 3531096 h 6858000"/>
              <a:gd name="connsiteX15" fmla="*/ 7414307 w 7433452"/>
              <a:gd name="connsiteY15" fmla="*/ 4336830 h 6858000"/>
              <a:gd name="connsiteX16" fmla="*/ 7413419 w 7433452"/>
              <a:gd name="connsiteY16" fmla="*/ 5026893 h 6858000"/>
              <a:gd name="connsiteX17" fmla="*/ 7417734 w 7433452"/>
              <a:gd name="connsiteY17" fmla="*/ 5252632 h 6858000"/>
              <a:gd name="connsiteX18" fmla="*/ 7417734 w 7433452"/>
              <a:gd name="connsiteY18" fmla="*/ 5466282 h 6858000"/>
              <a:gd name="connsiteX19" fmla="*/ 7379659 w 7433452"/>
              <a:gd name="connsiteY19" fmla="*/ 6121225 h 6858000"/>
              <a:gd name="connsiteX20" fmla="*/ 7395115 w 7433452"/>
              <a:gd name="connsiteY20" fmla="*/ 6708907 h 6858000"/>
              <a:gd name="connsiteX21" fmla="*/ 7412408 w 7433452"/>
              <a:gd name="connsiteY21" fmla="*/ 6858000 h 6858000"/>
              <a:gd name="connsiteX22" fmla="*/ 2829254 w 7433452"/>
              <a:gd name="connsiteY22" fmla="*/ 6858000 h 6858000"/>
              <a:gd name="connsiteX23" fmla="*/ 2762696 w 7433452"/>
              <a:gd name="connsiteY23" fmla="*/ 6858000 h 6858000"/>
              <a:gd name="connsiteX24" fmla="*/ 2171700 w 7433452"/>
              <a:gd name="connsiteY24" fmla="*/ 6858000 h 6858000"/>
              <a:gd name="connsiteX25" fmla="*/ 1592736 w 7433452"/>
              <a:gd name="connsiteY25" fmla="*/ 6858000 h 6858000"/>
              <a:gd name="connsiteX26" fmla="*/ 0 w 7433452"/>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433452" h="6858000">
                <a:moveTo>
                  <a:pt x="0" y="0"/>
                </a:moveTo>
                <a:lnTo>
                  <a:pt x="1592736" y="0"/>
                </a:lnTo>
                <a:lnTo>
                  <a:pt x="2171700" y="0"/>
                </a:lnTo>
                <a:lnTo>
                  <a:pt x="2762696" y="0"/>
                </a:lnTo>
                <a:lnTo>
                  <a:pt x="2829254" y="0"/>
                </a:lnTo>
                <a:lnTo>
                  <a:pt x="7415310" y="0"/>
                </a:lnTo>
                <a:lnTo>
                  <a:pt x="7405703" y="94814"/>
                </a:lnTo>
                <a:cubicBezTo>
                  <a:pt x="7398856" y="203629"/>
                  <a:pt x="7403520" y="312712"/>
                  <a:pt x="7410754" y="421796"/>
                </a:cubicBezTo>
                <a:cubicBezTo>
                  <a:pt x="7421580" y="551656"/>
                  <a:pt x="7422900" y="682144"/>
                  <a:pt x="7414688" y="812192"/>
                </a:cubicBezTo>
                <a:cubicBezTo>
                  <a:pt x="7406693" y="912591"/>
                  <a:pt x="7397682" y="1012988"/>
                  <a:pt x="7395017" y="1113642"/>
                </a:cubicBezTo>
                <a:cubicBezTo>
                  <a:pt x="7388670" y="1342689"/>
                  <a:pt x="7407708" y="1569316"/>
                  <a:pt x="7422810" y="1796708"/>
                </a:cubicBezTo>
                <a:cubicBezTo>
                  <a:pt x="7434487" y="1973710"/>
                  <a:pt x="7439944" y="2150457"/>
                  <a:pt x="7421161" y="2327333"/>
                </a:cubicBezTo>
                <a:cubicBezTo>
                  <a:pt x="7405170" y="2479266"/>
                  <a:pt x="7396793" y="2631453"/>
                  <a:pt x="7412023" y="2784280"/>
                </a:cubicBezTo>
                <a:cubicBezTo>
                  <a:pt x="7418749" y="2851085"/>
                  <a:pt x="7425984" y="2918653"/>
                  <a:pt x="7417480" y="2985458"/>
                </a:cubicBezTo>
                <a:cubicBezTo>
                  <a:pt x="7394508" y="3167039"/>
                  <a:pt x="7398063" y="3349132"/>
                  <a:pt x="7403774" y="3531096"/>
                </a:cubicBezTo>
                <a:cubicBezTo>
                  <a:pt x="7412277" y="3799715"/>
                  <a:pt x="7426364" y="4067954"/>
                  <a:pt x="7414307" y="4336830"/>
                </a:cubicBezTo>
                <a:cubicBezTo>
                  <a:pt x="7404027" y="4566639"/>
                  <a:pt x="7420653" y="4796831"/>
                  <a:pt x="7413419" y="5026893"/>
                </a:cubicBezTo>
                <a:cubicBezTo>
                  <a:pt x="7410982" y="5102162"/>
                  <a:pt x="7412429" y="5177504"/>
                  <a:pt x="7417734" y="5252632"/>
                </a:cubicBezTo>
                <a:cubicBezTo>
                  <a:pt x="7424271" y="5323700"/>
                  <a:pt x="7424271" y="5395213"/>
                  <a:pt x="7417734" y="5466282"/>
                </a:cubicBezTo>
                <a:cubicBezTo>
                  <a:pt x="7393239" y="5683875"/>
                  <a:pt x="7383214" y="5902486"/>
                  <a:pt x="7379659" y="6121225"/>
                </a:cubicBezTo>
                <a:cubicBezTo>
                  <a:pt x="7376423" y="6317442"/>
                  <a:pt x="7378041" y="6513586"/>
                  <a:pt x="7395115" y="6708907"/>
                </a:cubicBezTo>
                <a:lnTo>
                  <a:pt x="7412408" y="6858000"/>
                </a:lnTo>
                <a:lnTo>
                  <a:pt x="2829254" y="6858000"/>
                </a:lnTo>
                <a:lnTo>
                  <a:pt x="2762696" y="6858000"/>
                </a:lnTo>
                <a:lnTo>
                  <a:pt x="2171700" y="6858000"/>
                </a:lnTo>
                <a:lnTo>
                  <a:pt x="1592736" y="6858000"/>
                </a:lnTo>
                <a:lnTo>
                  <a:pt x="0"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64B0E89F-9919-594A-B955-DAFBEC5F65F7}"/>
              </a:ext>
            </a:extLst>
          </p:cNvPr>
          <p:cNvSpPr>
            <a:spLocks noGrp="1"/>
          </p:cNvSpPr>
          <p:nvPr>
            <p:ph type="title"/>
          </p:nvPr>
        </p:nvSpPr>
        <p:spPr>
          <a:xfrm>
            <a:off x="640081" y="329184"/>
            <a:ext cx="6241568" cy="1783080"/>
          </a:xfrm>
        </p:spPr>
        <p:txBody>
          <a:bodyPr anchor="b">
            <a:normAutofit/>
          </a:bodyPr>
          <a:lstStyle/>
          <a:p>
            <a:r>
              <a:rPr lang="nl-BE" sz="7200">
                <a:solidFill>
                  <a:schemeClr val="bg1"/>
                </a:solidFill>
              </a:rPr>
              <a:t>reflectievragen</a:t>
            </a:r>
          </a:p>
        </p:txBody>
      </p:sp>
      <p:sp>
        <p:nvSpPr>
          <p:cNvPr id="81" name="sketchy rul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558369F3-1CDC-6D46-B78F-BE1A30034E1B}"/>
              </a:ext>
            </a:extLst>
          </p:cNvPr>
          <p:cNvSpPr>
            <a:spLocks noGrp="1"/>
          </p:cNvSpPr>
          <p:nvPr>
            <p:ph idx="1"/>
          </p:nvPr>
        </p:nvSpPr>
        <p:spPr>
          <a:xfrm>
            <a:off x="640081" y="2706624"/>
            <a:ext cx="6241568" cy="4123944"/>
          </a:xfrm>
        </p:spPr>
        <p:txBody>
          <a:bodyPr>
            <a:normAutofit/>
          </a:bodyPr>
          <a:lstStyle/>
          <a:p>
            <a:pPr>
              <a:lnSpc>
                <a:spcPct val="100000"/>
              </a:lnSpc>
            </a:pPr>
            <a:r>
              <a:rPr lang="nl-BE" sz="1800">
                <a:solidFill>
                  <a:schemeClr val="bg1"/>
                </a:solidFill>
              </a:rPr>
              <a:t>Hoe sterk is onze systematiek uitgebouwd?</a:t>
            </a:r>
          </a:p>
          <a:p>
            <a:pPr>
              <a:lnSpc>
                <a:spcPct val="100000"/>
              </a:lnSpc>
            </a:pPr>
            <a:r>
              <a:rPr lang="nl-BE" sz="1800">
                <a:solidFill>
                  <a:schemeClr val="bg1"/>
                </a:solidFill>
              </a:rPr>
              <a:t>Is er voldoende overdracht leerjaar-overstijgend? Lopen maatregelen en ondersteuning door?</a:t>
            </a:r>
          </a:p>
          <a:p>
            <a:pPr>
              <a:lnSpc>
                <a:spcPct val="100000"/>
              </a:lnSpc>
            </a:pPr>
            <a:r>
              <a:rPr lang="nl-BE" sz="1800">
                <a:solidFill>
                  <a:schemeClr val="bg1"/>
                </a:solidFill>
              </a:rPr>
              <a:t>Stellen we onszelf regelmatig de vraag ‘wat willen we bereiken met deze leerling?’</a:t>
            </a:r>
          </a:p>
          <a:p>
            <a:pPr>
              <a:lnSpc>
                <a:spcPct val="100000"/>
              </a:lnSpc>
            </a:pPr>
            <a:r>
              <a:rPr lang="nl-BE" sz="1800">
                <a:solidFill>
                  <a:schemeClr val="bg1"/>
                </a:solidFill>
              </a:rPr>
              <a:t>Hoe vaak wordt er met de ouders en de leerling gesproken over het secundair onderwijs?</a:t>
            </a:r>
          </a:p>
          <a:p>
            <a:pPr>
              <a:lnSpc>
                <a:spcPct val="100000"/>
              </a:lnSpc>
            </a:pPr>
            <a:r>
              <a:rPr lang="nl-BE" sz="1800">
                <a:solidFill>
                  <a:schemeClr val="bg1"/>
                </a:solidFill>
              </a:rPr>
              <a:t>Spreken we vooral over de oriëntatie naar SO? Of over het getuigschrift an sich?</a:t>
            </a:r>
          </a:p>
          <a:p>
            <a:pPr>
              <a:lnSpc>
                <a:spcPct val="100000"/>
              </a:lnSpc>
            </a:pPr>
            <a:r>
              <a:rPr lang="nl-BE" sz="1800">
                <a:solidFill>
                  <a:schemeClr val="bg1"/>
                </a:solidFill>
              </a:rPr>
              <a:t>Hoeveel vertrouwen hebben we in onze eigen adviezen qua oriëntering?</a:t>
            </a:r>
          </a:p>
          <a:p>
            <a:pPr lvl="0">
              <a:lnSpc>
                <a:spcPct val="100000"/>
              </a:lnSpc>
            </a:pPr>
            <a:r>
              <a:rPr lang="nl-BE" sz="1800">
                <a:solidFill>
                  <a:schemeClr val="bg1"/>
                </a:solidFill>
              </a:rPr>
              <a:t>Hoe zorgen we ervoor dat en getuigschrift niet enkel beknot, begrenst of ontmoediegt, maar ook perspectief biedt voor de leerkansen die er wel nog zijn?</a:t>
            </a:r>
            <a:endParaRPr lang="en-US" sz="1800">
              <a:solidFill>
                <a:schemeClr val="bg1"/>
              </a:solidFill>
            </a:endParaRPr>
          </a:p>
          <a:p>
            <a:pPr lvl="0">
              <a:lnSpc>
                <a:spcPct val="100000"/>
              </a:lnSpc>
            </a:pPr>
            <a:r>
              <a:rPr lang="nl-BE" sz="1800">
                <a:solidFill>
                  <a:schemeClr val="bg1"/>
                </a:solidFill>
              </a:rPr>
              <a:t>Zijn onze procedures en beslissingsprocessen helder voor iedereen? En hoe communiceren we hierover?</a:t>
            </a:r>
            <a:endParaRPr lang="en-US" sz="1800">
              <a:solidFill>
                <a:schemeClr val="bg1"/>
              </a:solidFill>
            </a:endParaRPr>
          </a:p>
          <a:p>
            <a:pPr>
              <a:lnSpc>
                <a:spcPct val="100000"/>
              </a:lnSpc>
            </a:pPr>
            <a:r>
              <a:rPr lang="nl-BE" sz="1800">
                <a:solidFill>
                  <a:schemeClr val="bg1"/>
                </a:solidFill>
              </a:rPr>
              <a:t>hoe ziet ’brede evaluatie’ eruit in onze school? Welke bouwstenen hanteren wij?</a:t>
            </a:r>
          </a:p>
          <a:p>
            <a:pPr>
              <a:lnSpc>
                <a:spcPct val="100000"/>
              </a:lnSpc>
            </a:pPr>
            <a:endParaRPr lang="nl-BE" sz="1500">
              <a:solidFill>
                <a:schemeClr val="bg1"/>
              </a:solidFill>
            </a:endParaRPr>
          </a:p>
          <a:p>
            <a:pPr>
              <a:lnSpc>
                <a:spcPct val="100000"/>
              </a:lnSpc>
            </a:pPr>
            <a:endParaRPr lang="nl-BE" sz="1500">
              <a:solidFill>
                <a:schemeClr val="bg1"/>
              </a:solidFill>
            </a:endParaRPr>
          </a:p>
        </p:txBody>
      </p:sp>
      <p:pic>
        <p:nvPicPr>
          <p:cNvPr id="7170" name="Picture 2" descr="school working GIF by SoulPancake">
            <a:extLst>
              <a:ext uri="{FF2B5EF4-FFF2-40B4-BE49-F238E27FC236}">
                <a16:creationId xmlns:a16="http://schemas.microsoft.com/office/drawing/2014/main" id="{1C577DAA-2D28-9D45-AF9A-146D8FBB1CC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804094" y="2832897"/>
            <a:ext cx="4014216" cy="2257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14003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8" name="Rectangle 77">
            <a:extLst>
              <a:ext uri="{FF2B5EF4-FFF2-40B4-BE49-F238E27FC236}">
                <a16:creationId xmlns:a16="http://schemas.microsoft.com/office/drawing/2014/main" id="{B5DAA40F-4F28-4316-934E-C55D7C3AA0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Shape 78">
            <a:extLst>
              <a:ext uri="{FF2B5EF4-FFF2-40B4-BE49-F238E27FC236}">
                <a16:creationId xmlns:a16="http://schemas.microsoft.com/office/drawing/2014/main" id="{F6D467C8-A8E0-468B-B88D-9CEEE37BFC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433452" cy="6858000"/>
          </a:xfrm>
          <a:custGeom>
            <a:avLst/>
            <a:gdLst>
              <a:gd name="connsiteX0" fmla="*/ 0 w 7433452"/>
              <a:gd name="connsiteY0" fmla="*/ 0 h 6858000"/>
              <a:gd name="connsiteX1" fmla="*/ 1592736 w 7433452"/>
              <a:gd name="connsiteY1" fmla="*/ 0 h 6858000"/>
              <a:gd name="connsiteX2" fmla="*/ 2171700 w 7433452"/>
              <a:gd name="connsiteY2" fmla="*/ 0 h 6858000"/>
              <a:gd name="connsiteX3" fmla="*/ 2762696 w 7433452"/>
              <a:gd name="connsiteY3" fmla="*/ 0 h 6858000"/>
              <a:gd name="connsiteX4" fmla="*/ 2829254 w 7433452"/>
              <a:gd name="connsiteY4" fmla="*/ 0 h 6858000"/>
              <a:gd name="connsiteX5" fmla="*/ 7415310 w 7433452"/>
              <a:gd name="connsiteY5" fmla="*/ 0 h 6858000"/>
              <a:gd name="connsiteX6" fmla="*/ 7405703 w 7433452"/>
              <a:gd name="connsiteY6" fmla="*/ 94814 h 6858000"/>
              <a:gd name="connsiteX7" fmla="*/ 7410754 w 7433452"/>
              <a:gd name="connsiteY7" fmla="*/ 421796 h 6858000"/>
              <a:gd name="connsiteX8" fmla="*/ 7414688 w 7433452"/>
              <a:gd name="connsiteY8" fmla="*/ 812192 h 6858000"/>
              <a:gd name="connsiteX9" fmla="*/ 7395017 w 7433452"/>
              <a:gd name="connsiteY9" fmla="*/ 1113642 h 6858000"/>
              <a:gd name="connsiteX10" fmla="*/ 7422810 w 7433452"/>
              <a:gd name="connsiteY10" fmla="*/ 1796708 h 6858000"/>
              <a:gd name="connsiteX11" fmla="*/ 7421161 w 7433452"/>
              <a:gd name="connsiteY11" fmla="*/ 2327333 h 6858000"/>
              <a:gd name="connsiteX12" fmla="*/ 7412023 w 7433452"/>
              <a:gd name="connsiteY12" fmla="*/ 2784280 h 6858000"/>
              <a:gd name="connsiteX13" fmla="*/ 7417480 w 7433452"/>
              <a:gd name="connsiteY13" fmla="*/ 2985458 h 6858000"/>
              <a:gd name="connsiteX14" fmla="*/ 7403774 w 7433452"/>
              <a:gd name="connsiteY14" fmla="*/ 3531096 h 6858000"/>
              <a:gd name="connsiteX15" fmla="*/ 7414307 w 7433452"/>
              <a:gd name="connsiteY15" fmla="*/ 4336830 h 6858000"/>
              <a:gd name="connsiteX16" fmla="*/ 7413419 w 7433452"/>
              <a:gd name="connsiteY16" fmla="*/ 5026893 h 6858000"/>
              <a:gd name="connsiteX17" fmla="*/ 7417734 w 7433452"/>
              <a:gd name="connsiteY17" fmla="*/ 5252632 h 6858000"/>
              <a:gd name="connsiteX18" fmla="*/ 7417734 w 7433452"/>
              <a:gd name="connsiteY18" fmla="*/ 5466282 h 6858000"/>
              <a:gd name="connsiteX19" fmla="*/ 7379659 w 7433452"/>
              <a:gd name="connsiteY19" fmla="*/ 6121225 h 6858000"/>
              <a:gd name="connsiteX20" fmla="*/ 7395115 w 7433452"/>
              <a:gd name="connsiteY20" fmla="*/ 6708907 h 6858000"/>
              <a:gd name="connsiteX21" fmla="*/ 7412408 w 7433452"/>
              <a:gd name="connsiteY21" fmla="*/ 6858000 h 6858000"/>
              <a:gd name="connsiteX22" fmla="*/ 2829254 w 7433452"/>
              <a:gd name="connsiteY22" fmla="*/ 6858000 h 6858000"/>
              <a:gd name="connsiteX23" fmla="*/ 2762696 w 7433452"/>
              <a:gd name="connsiteY23" fmla="*/ 6858000 h 6858000"/>
              <a:gd name="connsiteX24" fmla="*/ 2171700 w 7433452"/>
              <a:gd name="connsiteY24" fmla="*/ 6858000 h 6858000"/>
              <a:gd name="connsiteX25" fmla="*/ 1592736 w 7433452"/>
              <a:gd name="connsiteY25" fmla="*/ 6858000 h 6858000"/>
              <a:gd name="connsiteX26" fmla="*/ 0 w 7433452"/>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433452" h="6858000">
                <a:moveTo>
                  <a:pt x="0" y="0"/>
                </a:moveTo>
                <a:lnTo>
                  <a:pt x="1592736" y="0"/>
                </a:lnTo>
                <a:lnTo>
                  <a:pt x="2171700" y="0"/>
                </a:lnTo>
                <a:lnTo>
                  <a:pt x="2762696" y="0"/>
                </a:lnTo>
                <a:lnTo>
                  <a:pt x="2829254" y="0"/>
                </a:lnTo>
                <a:lnTo>
                  <a:pt x="7415310" y="0"/>
                </a:lnTo>
                <a:lnTo>
                  <a:pt x="7405703" y="94814"/>
                </a:lnTo>
                <a:cubicBezTo>
                  <a:pt x="7398856" y="203629"/>
                  <a:pt x="7403520" y="312712"/>
                  <a:pt x="7410754" y="421796"/>
                </a:cubicBezTo>
                <a:cubicBezTo>
                  <a:pt x="7421580" y="551656"/>
                  <a:pt x="7422900" y="682144"/>
                  <a:pt x="7414688" y="812192"/>
                </a:cubicBezTo>
                <a:cubicBezTo>
                  <a:pt x="7406693" y="912591"/>
                  <a:pt x="7397682" y="1012988"/>
                  <a:pt x="7395017" y="1113642"/>
                </a:cubicBezTo>
                <a:cubicBezTo>
                  <a:pt x="7388670" y="1342689"/>
                  <a:pt x="7407708" y="1569316"/>
                  <a:pt x="7422810" y="1796708"/>
                </a:cubicBezTo>
                <a:cubicBezTo>
                  <a:pt x="7434487" y="1973710"/>
                  <a:pt x="7439944" y="2150457"/>
                  <a:pt x="7421161" y="2327333"/>
                </a:cubicBezTo>
                <a:cubicBezTo>
                  <a:pt x="7405170" y="2479266"/>
                  <a:pt x="7396793" y="2631453"/>
                  <a:pt x="7412023" y="2784280"/>
                </a:cubicBezTo>
                <a:cubicBezTo>
                  <a:pt x="7418749" y="2851085"/>
                  <a:pt x="7425984" y="2918653"/>
                  <a:pt x="7417480" y="2985458"/>
                </a:cubicBezTo>
                <a:cubicBezTo>
                  <a:pt x="7394508" y="3167039"/>
                  <a:pt x="7398063" y="3349132"/>
                  <a:pt x="7403774" y="3531096"/>
                </a:cubicBezTo>
                <a:cubicBezTo>
                  <a:pt x="7412277" y="3799715"/>
                  <a:pt x="7426364" y="4067954"/>
                  <a:pt x="7414307" y="4336830"/>
                </a:cubicBezTo>
                <a:cubicBezTo>
                  <a:pt x="7404027" y="4566639"/>
                  <a:pt x="7420653" y="4796831"/>
                  <a:pt x="7413419" y="5026893"/>
                </a:cubicBezTo>
                <a:cubicBezTo>
                  <a:pt x="7410982" y="5102162"/>
                  <a:pt x="7412429" y="5177504"/>
                  <a:pt x="7417734" y="5252632"/>
                </a:cubicBezTo>
                <a:cubicBezTo>
                  <a:pt x="7424271" y="5323700"/>
                  <a:pt x="7424271" y="5395213"/>
                  <a:pt x="7417734" y="5466282"/>
                </a:cubicBezTo>
                <a:cubicBezTo>
                  <a:pt x="7393239" y="5683875"/>
                  <a:pt x="7383214" y="5902486"/>
                  <a:pt x="7379659" y="6121225"/>
                </a:cubicBezTo>
                <a:cubicBezTo>
                  <a:pt x="7376423" y="6317442"/>
                  <a:pt x="7378041" y="6513586"/>
                  <a:pt x="7395115" y="6708907"/>
                </a:cubicBezTo>
                <a:lnTo>
                  <a:pt x="7412408" y="6858000"/>
                </a:lnTo>
                <a:lnTo>
                  <a:pt x="2829254" y="6858000"/>
                </a:lnTo>
                <a:lnTo>
                  <a:pt x="2762696" y="6858000"/>
                </a:lnTo>
                <a:lnTo>
                  <a:pt x="2171700" y="6858000"/>
                </a:lnTo>
                <a:lnTo>
                  <a:pt x="1592736" y="6858000"/>
                </a:lnTo>
                <a:lnTo>
                  <a:pt x="0"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64B0E89F-9919-594A-B955-DAFBEC5F65F7}"/>
              </a:ext>
            </a:extLst>
          </p:cNvPr>
          <p:cNvSpPr>
            <a:spLocks noGrp="1"/>
          </p:cNvSpPr>
          <p:nvPr>
            <p:ph type="title"/>
          </p:nvPr>
        </p:nvSpPr>
        <p:spPr>
          <a:xfrm>
            <a:off x="640081" y="329184"/>
            <a:ext cx="6241568" cy="1783080"/>
          </a:xfrm>
        </p:spPr>
        <p:txBody>
          <a:bodyPr anchor="b">
            <a:normAutofit/>
          </a:bodyPr>
          <a:lstStyle/>
          <a:p>
            <a:r>
              <a:rPr lang="nl-BE" sz="7200">
                <a:solidFill>
                  <a:schemeClr val="bg1"/>
                </a:solidFill>
              </a:rPr>
              <a:t>Korte terugkoppeling </a:t>
            </a:r>
          </a:p>
        </p:txBody>
      </p:sp>
      <p:sp>
        <p:nvSpPr>
          <p:cNvPr id="81" name="sketchy rul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558369F3-1CDC-6D46-B78F-BE1A30034E1B}"/>
              </a:ext>
            </a:extLst>
          </p:cNvPr>
          <p:cNvSpPr>
            <a:spLocks noGrp="1"/>
          </p:cNvSpPr>
          <p:nvPr>
            <p:ph idx="1"/>
          </p:nvPr>
        </p:nvSpPr>
        <p:spPr>
          <a:xfrm>
            <a:off x="640081" y="2706624"/>
            <a:ext cx="6241568" cy="3483864"/>
          </a:xfrm>
        </p:spPr>
        <p:txBody>
          <a:bodyPr>
            <a:normAutofit/>
          </a:bodyPr>
          <a:lstStyle/>
          <a:p>
            <a:pPr lvl="1">
              <a:lnSpc>
                <a:spcPct val="100000"/>
              </a:lnSpc>
            </a:pPr>
            <a:r>
              <a:rPr lang="nl-BE" sz="3600">
                <a:solidFill>
                  <a:schemeClr val="bg1"/>
                </a:solidFill>
              </a:rPr>
              <a:t>Wat neem je mee van deze reflectie-oefening?</a:t>
            </a:r>
          </a:p>
          <a:p>
            <a:pPr lvl="1">
              <a:lnSpc>
                <a:spcPct val="100000"/>
              </a:lnSpc>
            </a:pPr>
            <a:r>
              <a:rPr lang="nl-BE" sz="3600">
                <a:solidFill>
                  <a:schemeClr val="bg1"/>
                </a:solidFill>
              </a:rPr>
              <a:t>Een nieuw inzicht? Een idee?</a:t>
            </a:r>
          </a:p>
          <a:p>
            <a:pPr lvl="1">
              <a:lnSpc>
                <a:spcPct val="100000"/>
              </a:lnSpc>
            </a:pPr>
            <a:r>
              <a:rPr lang="nl-BE" sz="3600">
                <a:solidFill>
                  <a:schemeClr val="bg1"/>
                </a:solidFill>
              </a:rPr>
              <a:t>Iets om te bespreken met je collega’s?</a:t>
            </a:r>
          </a:p>
          <a:p>
            <a:pPr marL="0" indent="0">
              <a:lnSpc>
                <a:spcPct val="100000"/>
              </a:lnSpc>
              <a:buNone/>
            </a:pPr>
            <a:endParaRPr lang="nl-BE" sz="1500">
              <a:solidFill>
                <a:schemeClr val="bg1"/>
              </a:solidFill>
            </a:endParaRPr>
          </a:p>
        </p:txBody>
      </p:sp>
      <p:pic>
        <p:nvPicPr>
          <p:cNvPr id="9218" name="Picture 2" descr="Post It To Do GIF by Screame SG">
            <a:extLst>
              <a:ext uri="{FF2B5EF4-FFF2-40B4-BE49-F238E27FC236}">
                <a16:creationId xmlns:a16="http://schemas.microsoft.com/office/drawing/2014/main" id="{A267DA4F-33CD-FA4F-9A8B-A3C58241EE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7604" y="355600"/>
            <a:ext cx="3149600" cy="307340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post its james patterson GIF by Middle School Movie">
            <a:extLst>
              <a:ext uri="{FF2B5EF4-FFF2-40B4-BE49-F238E27FC236}">
                <a16:creationId xmlns:a16="http://schemas.microsoft.com/office/drawing/2014/main" id="{D889DBD5-9337-D14E-B845-B67C05EA98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0453" y="4254500"/>
            <a:ext cx="4026825" cy="2273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11971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768BC45-6978-4563-AFFC-4378E82C53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lored rectangle">
            <a:extLst>
              <a:ext uri="{FF2B5EF4-FFF2-40B4-BE49-F238E27FC236}">
                <a16:creationId xmlns:a16="http://schemas.microsoft.com/office/drawing/2014/main" id="{A80A8067-64B4-47DF-9C4D-88D9ADEC2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8EEE54BE-3447-BC42-A801-4A237B40B771}"/>
              </a:ext>
            </a:extLst>
          </p:cNvPr>
          <p:cNvSpPr>
            <a:spLocks noGrp="1"/>
          </p:cNvSpPr>
          <p:nvPr>
            <p:ph type="ctrTitle"/>
          </p:nvPr>
        </p:nvSpPr>
        <p:spPr>
          <a:xfrm>
            <a:off x="838200" y="451381"/>
            <a:ext cx="10512552" cy="4066540"/>
          </a:xfrm>
        </p:spPr>
        <p:txBody>
          <a:bodyPr anchor="b">
            <a:normAutofit/>
          </a:bodyPr>
          <a:lstStyle/>
          <a:p>
            <a:r>
              <a:rPr lang="nl-BE" sz="7200">
                <a:solidFill>
                  <a:schemeClr val="bg1"/>
                </a:solidFill>
              </a:rPr>
              <a:t>Baso-fiche</a:t>
            </a:r>
          </a:p>
        </p:txBody>
      </p:sp>
      <p:sp>
        <p:nvSpPr>
          <p:cNvPr id="3" name="Ondertitel 2">
            <a:extLst>
              <a:ext uri="{FF2B5EF4-FFF2-40B4-BE49-F238E27FC236}">
                <a16:creationId xmlns:a16="http://schemas.microsoft.com/office/drawing/2014/main" id="{8E0D3F79-37AB-7A42-8F0E-5BADC972935F}"/>
              </a:ext>
            </a:extLst>
          </p:cNvPr>
          <p:cNvSpPr>
            <a:spLocks noGrp="1"/>
          </p:cNvSpPr>
          <p:nvPr>
            <p:ph type="subTitle" idx="1"/>
          </p:nvPr>
        </p:nvSpPr>
        <p:spPr>
          <a:xfrm>
            <a:off x="838199" y="4983276"/>
            <a:ext cx="10512552" cy="1124712"/>
          </a:xfrm>
        </p:spPr>
        <p:txBody>
          <a:bodyPr>
            <a:normAutofit/>
          </a:bodyPr>
          <a:lstStyle/>
          <a:p>
            <a:endParaRPr lang="nl-BE">
              <a:solidFill>
                <a:schemeClr val="bg1"/>
              </a:solidFill>
            </a:endParaRPr>
          </a:p>
        </p:txBody>
      </p:sp>
      <p:sp>
        <p:nvSpPr>
          <p:cNvPr id="12" name="Rectangle 6">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31536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E241C0-6F21-6543-8CDB-D2A778285A15}"/>
              </a:ext>
            </a:extLst>
          </p:cNvPr>
          <p:cNvSpPr>
            <a:spLocks noGrp="1"/>
          </p:cNvSpPr>
          <p:nvPr>
            <p:ph type="title"/>
          </p:nvPr>
        </p:nvSpPr>
        <p:spPr/>
        <p:txBody>
          <a:bodyPr/>
          <a:lstStyle/>
          <a:p>
            <a:r>
              <a:rPr lang="nl-BE"/>
              <a:t>BasO-fiche</a:t>
            </a:r>
          </a:p>
        </p:txBody>
      </p:sp>
      <p:sp>
        <p:nvSpPr>
          <p:cNvPr id="3" name="Tijdelijke aanduiding voor inhoud 2">
            <a:extLst>
              <a:ext uri="{FF2B5EF4-FFF2-40B4-BE49-F238E27FC236}">
                <a16:creationId xmlns:a16="http://schemas.microsoft.com/office/drawing/2014/main" id="{6D5FC488-A64D-5A4B-9C30-9DF7BBE7CFE2}"/>
              </a:ext>
            </a:extLst>
          </p:cNvPr>
          <p:cNvSpPr>
            <a:spLocks noGrp="1"/>
          </p:cNvSpPr>
          <p:nvPr>
            <p:ph idx="1"/>
          </p:nvPr>
        </p:nvSpPr>
        <p:spPr/>
        <p:txBody>
          <a:bodyPr/>
          <a:lstStyle/>
          <a:p>
            <a:r>
              <a:rPr lang="nl-BE"/>
              <a:t>informatie over functioneren van de leerling</a:t>
            </a:r>
          </a:p>
          <a:p>
            <a:r>
              <a:rPr lang="nl-BE"/>
              <a:t>In samenspraak met ouders</a:t>
            </a:r>
          </a:p>
          <a:p>
            <a:r>
              <a:rPr lang="nl-BE"/>
              <a:t>Ouders bezorgen aan SO</a:t>
            </a:r>
          </a:p>
          <a:p>
            <a:endParaRPr lang="nl-BE">
              <a:highlight>
                <a:srgbClr val="FFFF00"/>
              </a:highlight>
            </a:endParaRPr>
          </a:p>
          <a:p>
            <a:endParaRPr lang="nl-BE">
              <a:highlight>
                <a:srgbClr val="FFFF00"/>
              </a:highlight>
            </a:endParaRPr>
          </a:p>
        </p:txBody>
      </p:sp>
      <p:pic>
        <p:nvPicPr>
          <p:cNvPr id="5" name="Afbeelding 4" descr="Afbeelding met tafel&#10;&#10;Automatisch gegenereerde beschrijving">
            <a:extLst>
              <a:ext uri="{FF2B5EF4-FFF2-40B4-BE49-F238E27FC236}">
                <a16:creationId xmlns:a16="http://schemas.microsoft.com/office/drawing/2014/main" id="{5F055E2E-6ED4-954C-B048-DF2A491C3955}"/>
              </a:ext>
            </a:extLst>
          </p:cNvPr>
          <p:cNvPicPr>
            <a:picLocks noChangeAspect="1"/>
          </p:cNvPicPr>
          <p:nvPr/>
        </p:nvPicPr>
        <p:blipFill>
          <a:blip r:embed="rId2"/>
          <a:stretch>
            <a:fillRect/>
          </a:stretch>
        </p:blipFill>
        <p:spPr>
          <a:xfrm>
            <a:off x="5711252" y="554636"/>
            <a:ext cx="6015845" cy="6159844"/>
          </a:xfrm>
          <a:prstGeom prst="rect">
            <a:avLst/>
          </a:prstGeom>
        </p:spPr>
      </p:pic>
    </p:spTree>
    <p:extLst>
      <p:ext uri="{BB962C8B-B14F-4D97-AF65-F5344CB8AC3E}">
        <p14:creationId xmlns:p14="http://schemas.microsoft.com/office/powerpoint/2010/main" val="14699063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8" name="Rectangle 77">
            <a:extLst>
              <a:ext uri="{FF2B5EF4-FFF2-40B4-BE49-F238E27FC236}">
                <a16:creationId xmlns:a16="http://schemas.microsoft.com/office/drawing/2014/main" id="{B5DAA40F-4F28-4316-934E-C55D7C3AA0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Shape 78">
            <a:extLst>
              <a:ext uri="{FF2B5EF4-FFF2-40B4-BE49-F238E27FC236}">
                <a16:creationId xmlns:a16="http://schemas.microsoft.com/office/drawing/2014/main" id="{F6D467C8-A8E0-468B-B88D-9CEEE37BFC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433452" cy="6858000"/>
          </a:xfrm>
          <a:custGeom>
            <a:avLst/>
            <a:gdLst>
              <a:gd name="connsiteX0" fmla="*/ 0 w 7433452"/>
              <a:gd name="connsiteY0" fmla="*/ 0 h 6858000"/>
              <a:gd name="connsiteX1" fmla="*/ 1592736 w 7433452"/>
              <a:gd name="connsiteY1" fmla="*/ 0 h 6858000"/>
              <a:gd name="connsiteX2" fmla="*/ 2171700 w 7433452"/>
              <a:gd name="connsiteY2" fmla="*/ 0 h 6858000"/>
              <a:gd name="connsiteX3" fmla="*/ 2762696 w 7433452"/>
              <a:gd name="connsiteY3" fmla="*/ 0 h 6858000"/>
              <a:gd name="connsiteX4" fmla="*/ 2829254 w 7433452"/>
              <a:gd name="connsiteY4" fmla="*/ 0 h 6858000"/>
              <a:gd name="connsiteX5" fmla="*/ 7415310 w 7433452"/>
              <a:gd name="connsiteY5" fmla="*/ 0 h 6858000"/>
              <a:gd name="connsiteX6" fmla="*/ 7405703 w 7433452"/>
              <a:gd name="connsiteY6" fmla="*/ 94814 h 6858000"/>
              <a:gd name="connsiteX7" fmla="*/ 7410754 w 7433452"/>
              <a:gd name="connsiteY7" fmla="*/ 421796 h 6858000"/>
              <a:gd name="connsiteX8" fmla="*/ 7414688 w 7433452"/>
              <a:gd name="connsiteY8" fmla="*/ 812192 h 6858000"/>
              <a:gd name="connsiteX9" fmla="*/ 7395017 w 7433452"/>
              <a:gd name="connsiteY9" fmla="*/ 1113642 h 6858000"/>
              <a:gd name="connsiteX10" fmla="*/ 7422810 w 7433452"/>
              <a:gd name="connsiteY10" fmla="*/ 1796708 h 6858000"/>
              <a:gd name="connsiteX11" fmla="*/ 7421161 w 7433452"/>
              <a:gd name="connsiteY11" fmla="*/ 2327333 h 6858000"/>
              <a:gd name="connsiteX12" fmla="*/ 7412023 w 7433452"/>
              <a:gd name="connsiteY12" fmla="*/ 2784280 h 6858000"/>
              <a:gd name="connsiteX13" fmla="*/ 7417480 w 7433452"/>
              <a:gd name="connsiteY13" fmla="*/ 2985458 h 6858000"/>
              <a:gd name="connsiteX14" fmla="*/ 7403774 w 7433452"/>
              <a:gd name="connsiteY14" fmla="*/ 3531096 h 6858000"/>
              <a:gd name="connsiteX15" fmla="*/ 7414307 w 7433452"/>
              <a:gd name="connsiteY15" fmla="*/ 4336830 h 6858000"/>
              <a:gd name="connsiteX16" fmla="*/ 7413419 w 7433452"/>
              <a:gd name="connsiteY16" fmla="*/ 5026893 h 6858000"/>
              <a:gd name="connsiteX17" fmla="*/ 7417734 w 7433452"/>
              <a:gd name="connsiteY17" fmla="*/ 5252632 h 6858000"/>
              <a:gd name="connsiteX18" fmla="*/ 7417734 w 7433452"/>
              <a:gd name="connsiteY18" fmla="*/ 5466282 h 6858000"/>
              <a:gd name="connsiteX19" fmla="*/ 7379659 w 7433452"/>
              <a:gd name="connsiteY19" fmla="*/ 6121225 h 6858000"/>
              <a:gd name="connsiteX20" fmla="*/ 7395115 w 7433452"/>
              <a:gd name="connsiteY20" fmla="*/ 6708907 h 6858000"/>
              <a:gd name="connsiteX21" fmla="*/ 7412408 w 7433452"/>
              <a:gd name="connsiteY21" fmla="*/ 6858000 h 6858000"/>
              <a:gd name="connsiteX22" fmla="*/ 2829254 w 7433452"/>
              <a:gd name="connsiteY22" fmla="*/ 6858000 h 6858000"/>
              <a:gd name="connsiteX23" fmla="*/ 2762696 w 7433452"/>
              <a:gd name="connsiteY23" fmla="*/ 6858000 h 6858000"/>
              <a:gd name="connsiteX24" fmla="*/ 2171700 w 7433452"/>
              <a:gd name="connsiteY24" fmla="*/ 6858000 h 6858000"/>
              <a:gd name="connsiteX25" fmla="*/ 1592736 w 7433452"/>
              <a:gd name="connsiteY25" fmla="*/ 6858000 h 6858000"/>
              <a:gd name="connsiteX26" fmla="*/ 0 w 7433452"/>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433452" h="6858000">
                <a:moveTo>
                  <a:pt x="0" y="0"/>
                </a:moveTo>
                <a:lnTo>
                  <a:pt x="1592736" y="0"/>
                </a:lnTo>
                <a:lnTo>
                  <a:pt x="2171700" y="0"/>
                </a:lnTo>
                <a:lnTo>
                  <a:pt x="2762696" y="0"/>
                </a:lnTo>
                <a:lnTo>
                  <a:pt x="2829254" y="0"/>
                </a:lnTo>
                <a:lnTo>
                  <a:pt x="7415310" y="0"/>
                </a:lnTo>
                <a:lnTo>
                  <a:pt x="7405703" y="94814"/>
                </a:lnTo>
                <a:cubicBezTo>
                  <a:pt x="7398856" y="203629"/>
                  <a:pt x="7403520" y="312712"/>
                  <a:pt x="7410754" y="421796"/>
                </a:cubicBezTo>
                <a:cubicBezTo>
                  <a:pt x="7421580" y="551656"/>
                  <a:pt x="7422900" y="682144"/>
                  <a:pt x="7414688" y="812192"/>
                </a:cubicBezTo>
                <a:cubicBezTo>
                  <a:pt x="7406693" y="912591"/>
                  <a:pt x="7397682" y="1012988"/>
                  <a:pt x="7395017" y="1113642"/>
                </a:cubicBezTo>
                <a:cubicBezTo>
                  <a:pt x="7388670" y="1342689"/>
                  <a:pt x="7407708" y="1569316"/>
                  <a:pt x="7422810" y="1796708"/>
                </a:cubicBezTo>
                <a:cubicBezTo>
                  <a:pt x="7434487" y="1973710"/>
                  <a:pt x="7439944" y="2150457"/>
                  <a:pt x="7421161" y="2327333"/>
                </a:cubicBezTo>
                <a:cubicBezTo>
                  <a:pt x="7405170" y="2479266"/>
                  <a:pt x="7396793" y="2631453"/>
                  <a:pt x="7412023" y="2784280"/>
                </a:cubicBezTo>
                <a:cubicBezTo>
                  <a:pt x="7418749" y="2851085"/>
                  <a:pt x="7425984" y="2918653"/>
                  <a:pt x="7417480" y="2985458"/>
                </a:cubicBezTo>
                <a:cubicBezTo>
                  <a:pt x="7394508" y="3167039"/>
                  <a:pt x="7398063" y="3349132"/>
                  <a:pt x="7403774" y="3531096"/>
                </a:cubicBezTo>
                <a:cubicBezTo>
                  <a:pt x="7412277" y="3799715"/>
                  <a:pt x="7426364" y="4067954"/>
                  <a:pt x="7414307" y="4336830"/>
                </a:cubicBezTo>
                <a:cubicBezTo>
                  <a:pt x="7404027" y="4566639"/>
                  <a:pt x="7420653" y="4796831"/>
                  <a:pt x="7413419" y="5026893"/>
                </a:cubicBezTo>
                <a:cubicBezTo>
                  <a:pt x="7410982" y="5102162"/>
                  <a:pt x="7412429" y="5177504"/>
                  <a:pt x="7417734" y="5252632"/>
                </a:cubicBezTo>
                <a:cubicBezTo>
                  <a:pt x="7424271" y="5323700"/>
                  <a:pt x="7424271" y="5395213"/>
                  <a:pt x="7417734" y="5466282"/>
                </a:cubicBezTo>
                <a:cubicBezTo>
                  <a:pt x="7393239" y="5683875"/>
                  <a:pt x="7383214" y="5902486"/>
                  <a:pt x="7379659" y="6121225"/>
                </a:cubicBezTo>
                <a:cubicBezTo>
                  <a:pt x="7376423" y="6317442"/>
                  <a:pt x="7378041" y="6513586"/>
                  <a:pt x="7395115" y="6708907"/>
                </a:cubicBezTo>
                <a:lnTo>
                  <a:pt x="7412408" y="6858000"/>
                </a:lnTo>
                <a:lnTo>
                  <a:pt x="2829254" y="6858000"/>
                </a:lnTo>
                <a:lnTo>
                  <a:pt x="2762696" y="6858000"/>
                </a:lnTo>
                <a:lnTo>
                  <a:pt x="2171700" y="6858000"/>
                </a:lnTo>
                <a:lnTo>
                  <a:pt x="1592736" y="6858000"/>
                </a:lnTo>
                <a:lnTo>
                  <a:pt x="0"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64B0E89F-9919-594A-B955-DAFBEC5F65F7}"/>
              </a:ext>
            </a:extLst>
          </p:cNvPr>
          <p:cNvSpPr>
            <a:spLocks noGrp="1"/>
          </p:cNvSpPr>
          <p:nvPr>
            <p:ph type="title"/>
          </p:nvPr>
        </p:nvSpPr>
        <p:spPr>
          <a:xfrm>
            <a:off x="640081" y="329184"/>
            <a:ext cx="6241568" cy="1783080"/>
          </a:xfrm>
        </p:spPr>
        <p:txBody>
          <a:bodyPr anchor="b">
            <a:normAutofit/>
          </a:bodyPr>
          <a:lstStyle/>
          <a:p>
            <a:r>
              <a:rPr lang="nl-BE" sz="7200">
                <a:solidFill>
                  <a:schemeClr val="bg1"/>
                </a:solidFill>
              </a:rPr>
              <a:t>reflectievragen</a:t>
            </a:r>
          </a:p>
        </p:txBody>
      </p:sp>
      <p:sp>
        <p:nvSpPr>
          <p:cNvPr id="81" name="sketchy rul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558369F3-1CDC-6D46-B78F-BE1A30034E1B}"/>
              </a:ext>
            </a:extLst>
          </p:cNvPr>
          <p:cNvSpPr>
            <a:spLocks noGrp="1"/>
          </p:cNvSpPr>
          <p:nvPr>
            <p:ph idx="1"/>
          </p:nvPr>
        </p:nvSpPr>
        <p:spPr>
          <a:xfrm>
            <a:off x="640081" y="2706624"/>
            <a:ext cx="6241568" cy="3483864"/>
          </a:xfrm>
        </p:spPr>
        <p:txBody>
          <a:bodyPr>
            <a:normAutofit/>
          </a:bodyPr>
          <a:lstStyle/>
          <a:p>
            <a:pPr>
              <a:lnSpc>
                <a:spcPct val="100000"/>
              </a:lnSpc>
            </a:pPr>
            <a:endParaRPr lang="nl-BE" sz="1500">
              <a:solidFill>
                <a:schemeClr val="bg1"/>
              </a:solidFill>
            </a:endParaRPr>
          </a:p>
          <a:p>
            <a:r>
              <a:rPr lang="nl-BE" sz="3200" b="1">
                <a:solidFill>
                  <a:schemeClr val="bg1"/>
                </a:solidFill>
              </a:rPr>
              <a:t>Wie werkt met een BasO-fiche? Wat zijn jullie ervaringen</a:t>
            </a:r>
          </a:p>
          <a:p>
            <a:r>
              <a:rPr lang="nl-BE" sz="3200" b="1">
                <a:solidFill>
                  <a:schemeClr val="bg1"/>
                </a:solidFill>
              </a:rPr>
              <a:t>Welke vragen hebben jullie hierover voor SO?</a:t>
            </a:r>
          </a:p>
          <a:p>
            <a:pPr>
              <a:lnSpc>
                <a:spcPct val="100000"/>
              </a:lnSpc>
            </a:pPr>
            <a:endParaRPr lang="nl-BE" sz="1500">
              <a:solidFill>
                <a:schemeClr val="bg1"/>
              </a:solidFill>
            </a:endParaRPr>
          </a:p>
        </p:txBody>
      </p:sp>
      <p:pic>
        <p:nvPicPr>
          <p:cNvPr id="7" name="Picture 6" descr="idea lightbulb GIF by Julie Smith Schneider">
            <a:extLst>
              <a:ext uri="{FF2B5EF4-FFF2-40B4-BE49-F238E27FC236}">
                <a16:creationId xmlns:a16="http://schemas.microsoft.com/office/drawing/2014/main" id="{349AF91E-E5B1-A243-8D01-052681632C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8493" y="1854200"/>
            <a:ext cx="3149600" cy="314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19547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5D8147-D040-844E-872D-84AABC929C87}"/>
              </a:ext>
            </a:extLst>
          </p:cNvPr>
          <p:cNvSpPr>
            <a:spLocks noGrp="1"/>
          </p:cNvSpPr>
          <p:nvPr>
            <p:ph type="title"/>
          </p:nvPr>
        </p:nvSpPr>
        <p:spPr/>
        <p:txBody>
          <a:bodyPr/>
          <a:lstStyle/>
          <a:p>
            <a:r>
              <a:rPr lang="nl-NL"/>
              <a:t>Wat doet het CLB in het kader van OLB? </a:t>
            </a:r>
            <a:endParaRPr lang="nl-BE"/>
          </a:p>
        </p:txBody>
      </p:sp>
      <p:sp>
        <p:nvSpPr>
          <p:cNvPr id="3" name="Tijdelijke aanduiding voor inhoud 2">
            <a:extLst>
              <a:ext uri="{FF2B5EF4-FFF2-40B4-BE49-F238E27FC236}">
                <a16:creationId xmlns:a16="http://schemas.microsoft.com/office/drawing/2014/main" id="{C59FB49F-6703-6F47-AEEF-3BB9008F560F}"/>
              </a:ext>
            </a:extLst>
          </p:cNvPr>
          <p:cNvSpPr>
            <a:spLocks noGrp="1"/>
          </p:cNvSpPr>
          <p:nvPr>
            <p:ph idx="1"/>
          </p:nvPr>
        </p:nvSpPr>
        <p:spPr/>
        <p:txBody>
          <a:bodyPr/>
          <a:lstStyle/>
          <a:p>
            <a:endParaRPr lang="nl-BE"/>
          </a:p>
          <a:p>
            <a:r>
              <a:rPr lang="nl-BE"/>
              <a:t>Welke stappen zijn voor school en welke voor CLB? (cf boekjes ‘op stap’)</a:t>
            </a:r>
          </a:p>
          <a:p>
            <a:pPr marL="0" indent="0">
              <a:buNone/>
            </a:pPr>
            <a:endParaRPr lang="nl-BE"/>
          </a:p>
          <a:p>
            <a:r>
              <a:rPr lang="nl-BE"/>
              <a:t>Korte check: is dit herkenbaar voor de werking met jullie CLB?</a:t>
            </a:r>
          </a:p>
        </p:txBody>
      </p:sp>
    </p:spTree>
    <p:extLst>
      <p:ext uri="{BB962C8B-B14F-4D97-AF65-F5344CB8AC3E}">
        <p14:creationId xmlns:p14="http://schemas.microsoft.com/office/powerpoint/2010/main" val="13059238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9" name="Rectangle 8">
            <a:extLst>
              <a:ext uri="{FF2B5EF4-FFF2-40B4-BE49-F238E27FC236}">
                <a16:creationId xmlns:a16="http://schemas.microsoft.com/office/drawing/2014/main" id="{B768BC45-6978-4563-AFFC-4378E82C53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lored rectangle">
            <a:extLst>
              <a:ext uri="{FF2B5EF4-FFF2-40B4-BE49-F238E27FC236}">
                <a16:creationId xmlns:a16="http://schemas.microsoft.com/office/drawing/2014/main" id="{A80A8067-64B4-47DF-9C4D-88D9ADEC2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BCB00ADA-24F8-0C4F-BA29-9DA5252593FE}"/>
              </a:ext>
            </a:extLst>
          </p:cNvPr>
          <p:cNvSpPr>
            <a:spLocks noGrp="1"/>
          </p:cNvSpPr>
          <p:nvPr>
            <p:ph type="title"/>
          </p:nvPr>
        </p:nvSpPr>
        <p:spPr>
          <a:xfrm>
            <a:off x="838200" y="451381"/>
            <a:ext cx="10512552" cy="4066540"/>
          </a:xfrm>
        </p:spPr>
        <p:txBody>
          <a:bodyPr vert="horz" lIns="91440" tIns="45720" rIns="91440" bIns="45720" rtlCol="0" anchor="b">
            <a:normAutofit/>
          </a:bodyPr>
          <a:lstStyle/>
          <a:p>
            <a:pPr algn="l"/>
            <a:r>
              <a:rPr lang="en-US" sz="6000">
                <a:solidFill>
                  <a:schemeClr val="bg1"/>
                </a:solidFill>
              </a:rPr>
              <a:t>Wat </a:t>
            </a:r>
            <a:r>
              <a:rPr lang="en-US" sz="6000" err="1">
                <a:solidFill>
                  <a:schemeClr val="bg1"/>
                </a:solidFill>
              </a:rPr>
              <a:t>als</a:t>
            </a:r>
            <a:r>
              <a:rPr lang="en-US" sz="6000">
                <a:solidFill>
                  <a:schemeClr val="bg1"/>
                </a:solidFill>
              </a:rPr>
              <a:t> het </a:t>
            </a:r>
            <a:r>
              <a:rPr lang="en-US" sz="6000" err="1">
                <a:solidFill>
                  <a:schemeClr val="bg1"/>
                </a:solidFill>
              </a:rPr>
              <a:t>gemeenschappelijk</a:t>
            </a:r>
            <a:r>
              <a:rPr lang="en-US" sz="6000">
                <a:solidFill>
                  <a:schemeClr val="bg1"/>
                </a:solidFill>
              </a:rPr>
              <a:t> curriculum </a:t>
            </a:r>
            <a:r>
              <a:rPr lang="en-US" sz="6000" err="1">
                <a:solidFill>
                  <a:schemeClr val="bg1"/>
                </a:solidFill>
              </a:rPr>
              <a:t>niet</a:t>
            </a:r>
            <a:r>
              <a:rPr lang="en-US" sz="6000">
                <a:solidFill>
                  <a:schemeClr val="bg1"/>
                </a:solidFill>
              </a:rPr>
              <a:t> </a:t>
            </a:r>
            <a:r>
              <a:rPr lang="en-US" sz="6000" err="1">
                <a:solidFill>
                  <a:schemeClr val="bg1"/>
                </a:solidFill>
              </a:rPr>
              <a:t>meer</a:t>
            </a:r>
            <a:r>
              <a:rPr lang="en-US" sz="6000">
                <a:solidFill>
                  <a:schemeClr val="bg1"/>
                </a:solidFill>
              </a:rPr>
              <a:t> </a:t>
            </a:r>
            <a:r>
              <a:rPr lang="en-US" sz="6000" err="1">
                <a:solidFill>
                  <a:schemeClr val="bg1"/>
                </a:solidFill>
              </a:rPr>
              <a:t>lukt</a:t>
            </a:r>
            <a:r>
              <a:rPr lang="en-US" sz="6000">
                <a:solidFill>
                  <a:schemeClr val="bg1"/>
                </a:solidFill>
              </a:rPr>
              <a:t>?</a:t>
            </a:r>
          </a:p>
        </p:txBody>
      </p:sp>
      <p:sp>
        <p:nvSpPr>
          <p:cNvPr id="13" name="Rectangle 6">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236961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36194F-E02D-7E44-92F3-D0C3615A076D}"/>
              </a:ext>
            </a:extLst>
          </p:cNvPr>
          <p:cNvSpPr>
            <a:spLocks noGrp="1"/>
          </p:cNvSpPr>
          <p:nvPr>
            <p:ph type="title"/>
          </p:nvPr>
        </p:nvSpPr>
        <p:spPr/>
        <p:txBody>
          <a:bodyPr/>
          <a:lstStyle/>
          <a:p>
            <a:r>
              <a:rPr lang="nl-BE"/>
              <a:t>Wat als het moeiljk gaat?</a:t>
            </a:r>
          </a:p>
        </p:txBody>
      </p:sp>
      <p:sp>
        <p:nvSpPr>
          <p:cNvPr id="3" name="Tijdelijke aanduiding voor inhoud 2">
            <a:extLst>
              <a:ext uri="{FF2B5EF4-FFF2-40B4-BE49-F238E27FC236}">
                <a16:creationId xmlns:a16="http://schemas.microsoft.com/office/drawing/2014/main" id="{6DD2CD3A-614B-AD4E-BAF7-DEAA7C5075D1}"/>
              </a:ext>
            </a:extLst>
          </p:cNvPr>
          <p:cNvSpPr>
            <a:spLocks noGrp="1"/>
          </p:cNvSpPr>
          <p:nvPr>
            <p:ph idx="1"/>
          </p:nvPr>
        </p:nvSpPr>
        <p:spPr/>
        <p:txBody>
          <a:bodyPr/>
          <a:lstStyle/>
          <a:p>
            <a:r>
              <a:rPr lang="nl-BE"/>
              <a:t>Op ieder moment in het zorgtraject kan overgegaan worden naar Fase 1 – verhoogde zorg </a:t>
            </a:r>
          </a:p>
          <a:p>
            <a:pPr lvl="1"/>
            <a:r>
              <a:rPr lang="nl-BE"/>
              <a:t>Soms is het nodig om te remediëren, differentiëren, compenseren of dispenseren</a:t>
            </a:r>
          </a:p>
          <a:p>
            <a:pPr lvl="1"/>
            <a:r>
              <a:rPr lang="nl-BE"/>
              <a:t>Het schoolteam kan beslissen om te dispenseren en een leerling vrij te stellen van bepaalde ontwikkelstappen </a:t>
            </a:r>
          </a:p>
          <a:p>
            <a:pPr lvl="1"/>
            <a:r>
              <a:rPr lang="nl-BE"/>
              <a:t>! dispenseren betekent niet dat leerling geen kans meer heeft op A-stroom</a:t>
            </a:r>
          </a:p>
          <a:p>
            <a:r>
              <a:rPr lang="nl-BE"/>
              <a:t>Soms gaat het verder en is er ondersteuning nodig of aanpassingen om het gemeenschappelijk curriculum te kunnen vasthouden</a:t>
            </a:r>
          </a:p>
          <a:p>
            <a:r>
              <a:rPr lang="nl-BE"/>
              <a:t>Of wordt overgegaan tot individueel aangepast curriculum </a:t>
            </a:r>
          </a:p>
          <a:p>
            <a:endParaRPr lang="nl-BE" b="1"/>
          </a:p>
        </p:txBody>
      </p:sp>
    </p:spTree>
    <p:extLst>
      <p:ext uri="{BB962C8B-B14F-4D97-AF65-F5344CB8AC3E}">
        <p14:creationId xmlns:p14="http://schemas.microsoft.com/office/powerpoint/2010/main" val="31249540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73" name="Rectangle 72">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E3DCC42F-D4E8-7A40-B89F-7F46410145EC}"/>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5800"/>
              <a:t>Het M-Decreet</a:t>
            </a:r>
          </a:p>
        </p:txBody>
      </p:sp>
      <p:sp>
        <p:nvSpPr>
          <p:cNvPr id="75"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27432"/>
          </a:xfrm>
          <a:custGeom>
            <a:avLst/>
            <a:gdLst>
              <a:gd name="connsiteX0" fmla="*/ 0 w 3255095"/>
              <a:gd name="connsiteY0" fmla="*/ 0 h 27432"/>
              <a:gd name="connsiteX1" fmla="*/ 618468 w 3255095"/>
              <a:gd name="connsiteY1" fmla="*/ 0 h 27432"/>
              <a:gd name="connsiteX2" fmla="*/ 1269487 w 3255095"/>
              <a:gd name="connsiteY2" fmla="*/ 0 h 27432"/>
              <a:gd name="connsiteX3" fmla="*/ 1953057 w 3255095"/>
              <a:gd name="connsiteY3" fmla="*/ 0 h 27432"/>
              <a:gd name="connsiteX4" fmla="*/ 2636627 w 3255095"/>
              <a:gd name="connsiteY4" fmla="*/ 0 h 27432"/>
              <a:gd name="connsiteX5" fmla="*/ 3255095 w 3255095"/>
              <a:gd name="connsiteY5" fmla="*/ 0 h 27432"/>
              <a:gd name="connsiteX6" fmla="*/ 3255095 w 3255095"/>
              <a:gd name="connsiteY6" fmla="*/ 27432 h 27432"/>
              <a:gd name="connsiteX7" fmla="*/ 2538974 w 3255095"/>
              <a:gd name="connsiteY7" fmla="*/ 27432 h 27432"/>
              <a:gd name="connsiteX8" fmla="*/ 1822853 w 3255095"/>
              <a:gd name="connsiteY8" fmla="*/ 27432 h 27432"/>
              <a:gd name="connsiteX9" fmla="*/ 1171834 w 3255095"/>
              <a:gd name="connsiteY9" fmla="*/ 27432 h 27432"/>
              <a:gd name="connsiteX10" fmla="*/ 0 w 3255095"/>
              <a:gd name="connsiteY10" fmla="*/ 27432 h 27432"/>
              <a:gd name="connsiteX11" fmla="*/ 0 w 3255095"/>
              <a:gd name="connsiteY11"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27432"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3929" y="7395"/>
                  <a:pt x="3255140" y="21864"/>
                  <a:pt x="3255095" y="27432"/>
                </a:cubicBezTo>
                <a:cubicBezTo>
                  <a:pt x="3088545" y="32347"/>
                  <a:pt x="2687475" y="16563"/>
                  <a:pt x="2538974" y="27432"/>
                </a:cubicBezTo>
                <a:cubicBezTo>
                  <a:pt x="2390473" y="38301"/>
                  <a:pt x="2137381" y="185"/>
                  <a:pt x="1822853" y="27432"/>
                </a:cubicBezTo>
                <a:cubicBezTo>
                  <a:pt x="1508325" y="54679"/>
                  <a:pt x="1466437" y="29529"/>
                  <a:pt x="1171834" y="27432"/>
                </a:cubicBezTo>
                <a:cubicBezTo>
                  <a:pt x="877231" y="25335"/>
                  <a:pt x="561097" y="46787"/>
                  <a:pt x="0" y="27432"/>
                </a:cubicBezTo>
                <a:cubicBezTo>
                  <a:pt x="-503" y="20663"/>
                  <a:pt x="1168" y="5855"/>
                  <a:pt x="0" y="0"/>
                </a:cubicBezTo>
                <a:close/>
              </a:path>
              <a:path w="3255095" h="27432"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5288" y="12649"/>
                  <a:pt x="3254107" y="17989"/>
                  <a:pt x="3255095" y="27432"/>
                </a:cubicBezTo>
                <a:cubicBezTo>
                  <a:pt x="3120743" y="25834"/>
                  <a:pt x="2759628" y="51606"/>
                  <a:pt x="2604076" y="27432"/>
                </a:cubicBezTo>
                <a:cubicBezTo>
                  <a:pt x="2448524" y="3258"/>
                  <a:pt x="2184336" y="28743"/>
                  <a:pt x="1887955" y="27432"/>
                </a:cubicBezTo>
                <a:cubicBezTo>
                  <a:pt x="1591574" y="26121"/>
                  <a:pt x="1548845" y="16014"/>
                  <a:pt x="1334589" y="27432"/>
                </a:cubicBezTo>
                <a:cubicBezTo>
                  <a:pt x="1120333" y="38850"/>
                  <a:pt x="996014" y="18806"/>
                  <a:pt x="683570" y="27432"/>
                </a:cubicBezTo>
                <a:cubicBezTo>
                  <a:pt x="371126" y="36058"/>
                  <a:pt x="198687" y="25311"/>
                  <a:pt x="0" y="27432"/>
                </a:cubicBezTo>
                <a:cubicBezTo>
                  <a:pt x="1300" y="19678"/>
                  <a:pt x="-86" y="12044"/>
                  <a:pt x="0" y="0"/>
                </a:cubicBezTo>
                <a:close/>
              </a:path>
            </a:pathLst>
          </a:custGeom>
          <a:solidFill>
            <a:srgbClr val="F65727"/>
          </a:solidFill>
          <a:ln w="38100" cap="rnd">
            <a:solidFill>
              <a:srgbClr val="F65727"/>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Zoek het probleem achter het etiket&amp;quot; – Klasse">
            <a:extLst>
              <a:ext uri="{FF2B5EF4-FFF2-40B4-BE49-F238E27FC236}">
                <a16:creationId xmlns:a16="http://schemas.microsoft.com/office/drawing/2014/main" id="{50C1DC0B-CEF8-7941-A82C-7F6A6A58E1B1}"/>
              </a:ext>
            </a:extLst>
          </p:cNvPr>
          <p:cNvPicPr>
            <a:picLocks noGrp="1" noChangeAspect="1" noChangeArrowheads="1"/>
          </p:cNvPicPr>
          <p:nvPr>
            <p:ph sz="half" idx="2"/>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tretch>
            <a:fillRect/>
          </a:stretch>
        </p:blipFill>
        <p:spPr bwMode="auto">
          <a:xfrm>
            <a:off x="5345133" y="640080"/>
            <a:ext cx="5832941" cy="5550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18571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2" name="Rectangle 11">
            <a:extLst>
              <a:ext uri="{FF2B5EF4-FFF2-40B4-BE49-F238E27FC236}">
                <a16:creationId xmlns:a16="http://schemas.microsoft.com/office/drawing/2014/main" id="{BCED4D40-4B67-4331-AC48-79B82B4A47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292098FD-25E3-F845-B191-D1C9C327EEE8}"/>
              </a:ext>
            </a:extLst>
          </p:cNvPr>
          <p:cNvSpPr>
            <a:spLocks noGrp="1"/>
          </p:cNvSpPr>
          <p:nvPr>
            <p:ph type="title"/>
          </p:nvPr>
        </p:nvSpPr>
        <p:spPr>
          <a:xfrm>
            <a:off x="638881" y="839865"/>
            <a:ext cx="10909640" cy="904970"/>
          </a:xfrm>
        </p:spPr>
        <p:txBody>
          <a:bodyPr vert="horz" lIns="91440" tIns="45720" rIns="91440" bIns="45720" rtlCol="0" anchor="ctr">
            <a:normAutofit fontScale="90000"/>
          </a:bodyPr>
          <a:lstStyle/>
          <a:p>
            <a:r>
              <a:rPr lang="en-US" sz="6000"/>
              <a:t>     Het M-decreet: </a:t>
            </a:r>
            <a:r>
              <a:rPr lang="en-US" sz="6000" err="1"/>
              <a:t>wegwijs</a:t>
            </a:r>
            <a:endParaRPr lang="en-US" sz="6000"/>
          </a:p>
        </p:txBody>
      </p:sp>
      <p:pic>
        <p:nvPicPr>
          <p:cNvPr id="5" name="Tijdelijke aanduiding voor inhoud 4">
            <a:extLst>
              <a:ext uri="{FF2B5EF4-FFF2-40B4-BE49-F238E27FC236}">
                <a16:creationId xmlns:a16="http://schemas.microsoft.com/office/drawing/2014/main" id="{C63B4373-CEE7-BD4F-A0FD-229CBB5471B5}"/>
              </a:ext>
            </a:extLst>
          </p:cNvPr>
          <p:cNvPicPr>
            <a:picLocks noGrp="1" noChangeAspect="1"/>
          </p:cNvPicPr>
          <p:nvPr>
            <p:ph sz="half" idx="2"/>
          </p:nvPr>
        </p:nvPicPr>
        <p:blipFill>
          <a:blip r:embed="rId2"/>
          <a:stretch>
            <a:fillRect/>
          </a:stretch>
        </p:blipFill>
        <p:spPr>
          <a:xfrm>
            <a:off x="1357313" y="1875593"/>
            <a:ext cx="9815511" cy="4662367"/>
          </a:xfrm>
          <a:prstGeom prst="rect">
            <a:avLst/>
          </a:prstGeom>
        </p:spPr>
      </p:pic>
      <p:sp>
        <p:nvSpPr>
          <p:cNvPr id="6" name="Tekstvak 5">
            <a:extLst>
              <a:ext uri="{FF2B5EF4-FFF2-40B4-BE49-F238E27FC236}">
                <a16:creationId xmlns:a16="http://schemas.microsoft.com/office/drawing/2014/main" id="{960D52DB-4E6E-ED4E-AE37-56BF9DC19817}"/>
              </a:ext>
            </a:extLst>
          </p:cNvPr>
          <p:cNvSpPr txBox="1"/>
          <p:nvPr/>
        </p:nvSpPr>
        <p:spPr>
          <a:xfrm>
            <a:off x="1428750" y="1744835"/>
            <a:ext cx="5929313" cy="484015"/>
          </a:xfrm>
          <a:prstGeom prst="rect">
            <a:avLst/>
          </a:prstGeom>
          <a:solidFill>
            <a:schemeClr val="bg1"/>
          </a:solidFill>
        </p:spPr>
        <p:txBody>
          <a:bodyPr wrap="square" rtlCol="0">
            <a:spAutoFit/>
          </a:bodyPr>
          <a:lstStyle/>
          <a:p>
            <a:endParaRPr lang="nl-BE"/>
          </a:p>
        </p:txBody>
      </p:sp>
    </p:spTree>
    <p:extLst>
      <p:ext uri="{BB962C8B-B14F-4D97-AF65-F5344CB8AC3E}">
        <p14:creationId xmlns:p14="http://schemas.microsoft.com/office/powerpoint/2010/main" val="4484407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C86CDD-5761-6645-966D-D6705E303BBE}"/>
              </a:ext>
            </a:extLst>
          </p:cNvPr>
          <p:cNvSpPr>
            <a:spLocks noGrp="1"/>
          </p:cNvSpPr>
          <p:nvPr>
            <p:ph type="title"/>
          </p:nvPr>
        </p:nvSpPr>
        <p:spPr/>
        <p:txBody>
          <a:bodyPr/>
          <a:lstStyle/>
          <a:p>
            <a:r>
              <a:rPr lang="nl-BE"/>
              <a:t>(G)V bij overgang naar SO</a:t>
            </a:r>
          </a:p>
        </p:txBody>
      </p:sp>
      <p:sp>
        <p:nvSpPr>
          <p:cNvPr id="3" name="Tijdelijke aanduiding voor inhoud 2">
            <a:extLst>
              <a:ext uri="{FF2B5EF4-FFF2-40B4-BE49-F238E27FC236}">
                <a16:creationId xmlns:a16="http://schemas.microsoft.com/office/drawing/2014/main" id="{D0B5076A-2A42-534B-B38E-236BBD5B99CD}"/>
              </a:ext>
            </a:extLst>
          </p:cNvPr>
          <p:cNvSpPr>
            <a:spLocks noGrp="1"/>
          </p:cNvSpPr>
          <p:nvPr>
            <p:ph idx="1"/>
          </p:nvPr>
        </p:nvSpPr>
        <p:spPr/>
        <p:txBody>
          <a:bodyPr>
            <a:normAutofit/>
          </a:bodyPr>
          <a:lstStyle/>
          <a:p>
            <a:r>
              <a:rPr lang="nl-BE"/>
              <a:t>Een verslag of gemotiveerd verslag, opgemaakt in BaO, is NIET geldig in SO</a:t>
            </a:r>
          </a:p>
          <a:p>
            <a:r>
              <a:rPr lang="nl-BE"/>
              <a:t>Einde 6</a:t>
            </a:r>
            <a:r>
              <a:rPr lang="nl-BE" baseline="30000"/>
              <a:t>de</a:t>
            </a:r>
            <a:r>
              <a:rPr lang="nl-BE"/>
              <a:t> leerjaar wordt met alle partijen samen beslist over de redelijke aanpassingen die nodig zijn </a:t>
            </a:r>
          </a:p>
          <a:p>
            <a:pPr lvl="1"/>
            <a:r>
              <a:rPr lang="nl-BE"/>
              <a:t>om de leerling mee te nemen in GC =&gt; gemotiveerd verslag</a:t>
            </a:r>
          </a:p>
          <a:p>
            <a:pPr lvl="1"/>
            <a:r>
              <a:rPr lang="nl-BE"/>
              <a:t>Om de leerling studievoortgang te laten maken op basis van een IAC =&gt; verslag</a:t>
            </a:r>
          </a:p>
          <a:p>
            <a:r>
              <a:rPr lang="nl-BE"/>
              <a:t>CLB BaO maakt overzicht van de onderwijsbehoeften -&gt; geeft door aan nieuw CLB</a:t>
            </a:r>
          </a:p>
          <a:p>
            <a:r>
              <a:rPr lang="nl-BE"/>
              <a:t>CLB SO overlegt met de school SO -&gt; dan pas wordt beslist over opmaakt (G)V en aanmelding bij ONW</a:t>
            </a:r>
          </a:p>
          <a:p>
            <a:r>
              <a:rPr lang="nl-BE"/>
              <a:t>Inschrijven onder ontbindende voorwaarden in SO kan enkel als er werd beslist om een nieuw V op te maken.</a:t>
            </a:r>
          </a:p>
        </p:txBody>
      </p:sp>
    </p:spTree>
    <p:extLst>
      <p:ext uri="{BB962C8B-B14F-4D97-AF65-F5344CB8AC3E}">
        <p14:creationId xmlns:p14="http://schemas.microsoft.com/office/powerpoint/2010/main" val="431881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C86CDD-5761-6645-966D-D6705E303BBE}"/>
              </a:ext>
            </a:extLst>
          </p:cNvPr>
          <p:cNvSpPr>
            <a:spLocks noGrp="1"/>
          </p:cNvSpPr>
          <p:nvPr>
            <p:ph type="title"/>
          </p:nvPr>
        </p:nvSpPr>
        <p:spPr/>
        <p:txBody>
          <a:bodyPr/>
          <a:lstStyle/>
          <a:p>
            <a:r>
              <a:rPr lang="en-US" err="1"/>
              <a:t>Getuigschrift</a:t>
            </a:r>
            <a:r>
              <a:rPr lang="en-US"/>
              <a:t> </a:t>
            </a:r>
            <a:r>
              <a:rPr lang="en-US" err="1"/>
              <a:t>bij</a:t>
            </a:r>
            <a:r>
              <a:rPr lang="en-US"/>
              <a:t> </a:t>
            </a:r>
            <a:r>
              <a:rPr lang="en-US" err="1"/>
              <a:t>een</a:t>
            </a:r>
            <a:r>
              <a:rPr lang="en-US"/>
              <a:t> </a:t>
            </a:r>
            <a:r>
              <a:rPr lang="en-US" err="1"/>
              <a:t>leerling</a:t>
            </a:r>
            <a:r>
              <a:rPr lang="en-US"/>
              <a:t> met IAC</a:t>
            </a:r>
            <a:endParaRPr lang="nl-BE"/>
          </a:p>
        </p:txBody>
      </p:sp>
      <p:sp>
        <p:nvSpPr>
          <p:cNvPr id="3" name="Tijdelijke aanduiding voor inhoud 2">
            <a:extLst>
              <a:ext uri="{FF2B5EF4-FFF2-40B4-BE49-F238E27FC236}">
                <a16:creationId xmlns:a16="http://schemas.microsoft.com/office/drawing/2014/main" id="{D0B5076A-2A42-534B-B38E-236BBD5B99CD}"/>
              </a:ext>
            </a:extLst>
          </p:cNvPr>
          <p:cNvSpPr>
            <a:spLocks noGrp="1"/>
          </p:cNvSpPr>
          <p:nvPr>
            <p:ph idx="1"/>
          </p:nvPr>
        </p:nvSpPr>
        <p:spPr/>
        <p:txBody>
          <a:bodyPr>
            <a:normAutofit/>
          </a:bodyPr>
          <a:lstStyle/>
          <a:p>
            <a:endParaRPr lang="nl-BE"/>
          </a:p>
          <a:p>
            <a:pPr marL="0" indent="0">
              <a:buNone/>
            </a:pPr>
            <a:r>
              <a:rPr lang="nl-BE"/>
              <a:t>Getuigschrift kan enkel behaald worden als de vooropgestelde leerdoelen door de onderwijsinspectie als gelijkwaardig worden beschouwd met die van het gewoon lager onderwijs</a:t>
            </a:r>
          </a:p>
          <a:p>
            <a:pPr marL="0" indent="0">
              <a:buNone/>
            </a:pPr>
            <a:r>
              <a:rPr lang="nl-BE"/>
              <a:t>	=&gt; Speciale procedure nodig</a:t>
            </a:r>
          </a:p>
          <a:p>
            <a:pPr marL="0" indent="0">
              <a:buNone/>
            </a:pPr>
            <a:endParaRPr lang="nl-BE"/>
          </a:p>
        </p:txBody>
      </p:sp>
    </p:spTree>
    <p:extLst>
      <p:ext uri="{BB962C8B-B14F-4D97-AF65-F5344CB8AC3E}">
        <p14:creationId xmlns:p14="http://schemas.microsoft.com/office/powerpoint/2010/main" val="226912080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768BC45-6978-4563-AFFC-4378E82C53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lored rectangle">
            <a:extLst>
              <a:ext uri="{FF2B5EF4-FFF2-40B4-BE49-F238E27FC236}">
                <a16:creationId xmlns:a16="http://schemas.microsoft.com/office/drawing/2014/main" id="{A80A8067-64B4-47DF-9C4D-88D9ADEC2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8EEE54BE-3447-BC42-A801-4A237B40B771}"/>
              </a:ext>
            </a:extLst>
          </p:cNvPr>
          <p:cNvSpPr>
            <a:spLocks noGrp="1"/>
          </p:cNvSpPr>
          <p:nvPr>
            <p:ph type="ctrTitle"/>
          </p:nvPr>
        </p:nvSpPr>
        <p:spPr>
          <a:xfrm>
            <a:off x="838200" y="451381"/>
            <a:ext cx="10512552" cy="4066540"/>
          </a:xfrm>
        </p:spPr>
        <p:txBody>
          <a:bodyPr anchor="b">
            <a:normAutofit/>
          </a:bodyPr>
          <a:lstStyle/>
          <a:p>
            <a:r>
              <a:rPr lang="nl-BE" sz="7200">
                <a:solidFill>
                  <a:schemeClr val="bg1"/>
                </a:solidFill>
              </a:rPr>
              <a:t>Van M-decreet naar decreet leersteun</a:t>
            </a:r>
          </a:p>
        </p:txBody>
      </p:sp>
      <p:sp>
        <p:nvSpPr>
          <p:cNvPr id="3" name="Ondertitel 2">
            <a:extLst>
              <a:ext uri="{FF2B5EF4-FFF2-40B4-BE49-F238E27FC236}">
                <a16:creationId xmlns:a16="http://schemas.microsoft.com/office/drawing/2014/main" id="{8E0D3F79-37AB-7A42-8F0E-5BADC972935F}"/>
              </a:ext>
            </a:extLst>
          </p:cNvPr>
          <p:cNvSpPr>
            <a:spLocks noGrp="1"/>
          </p:cNvSpPr>
          <p:nvPr>
            <p:ph type="subTitle" idx="1"/>
          </p:nvPr>
        </p:nvSpPr>
        <p:spPr>
          <a:xfrm>
            <a:off x="838199" y="4983276"/>
            <a:ext cx="10512552" cy="1124712"/>
          </a:xfrm>
        </p:spPr>
        <p:txBody>
          <a:bodyPr>
            <a:normAutofit/>
          </a:bodyPr>
          <a:lstStyle/>
          <a:p>
            <a:endParaRPr lang="nl-BE">
              <a:solidFill>
                <a:schemeClr val="bg1"/>
              </a:solidFill>
            </a:endParaRPr>
          </a:p>
        </p:txBody>
      </p:sp>
      <p:sp>
        <p:nvSpPr>
          <p:cNvPr id="12" name="Rectangle 6">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55529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7">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9">
            <a:extLst>
              <a:ext uri="{FF2B5EF4-FFF2-40B4-BE49-F238E27FC236}">
                <a16:creationId xmlns:a16="http://schemas.microsoft.com/office/drawing/2014/main" id="{827FF362-FC97-4BF5-949B-D4ADFA26E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888549">
            <a:off x="-1059473" y="-1108988"/>
            <a:ext cx="7179830" cy="5226565"/>
          </a:xfrm>
          <a:custGeom>
            <a:avLst/>
            <a:gdLst>
              <a:gd name="connsiteX0" fmla="*/ 5217841 w 7179830"/>
              <a:gd name="connsiteY0" fmla="*/ 464824 h 5226565"/>
              <a:gd name="connsiteX1" fmla="*/ 5222490 w 7179830"/>
              <a:gd name="connsiteY1" fmla="*/ 464289 h 5226565"/>
              <a:gd name="connsiteX2" fmla="*/ 5216768 w 7179830"/>
              <a:gd name="connsiteY2" fmla="*/ 463394 h 5226565"/>
              <a:gd name="connsiteX3" fmla="*/ 5217841 w 7179830"/>
              <a:gd name="connsiteY3" fmla="*/ 464824 h 5226565"/>
              <a:gd name="connsiteX4" fmla="*/ 4945201 w 7179830"/>
              <a:gd name="connsiteY4" fmla="*/ 5226565 h 5226565"/>
              <a:gd name="connsiteX5" fmla="*/ 140449 w 7179830"/>
              <a:gd name="connsiteY5" fmla="*/ 2240811 h 5226565"/>
              <a:gd name="connsiteX6" fmla="*/ 232913 w 7179830"/>
              <a:gd name="connsiteY6" fmla="*/ 2052782 h 5226565"/>
              <a:gd name="connsiteX7" fmla="*/ 375714 w 7179830"/>
              <a:gd name="connsiteY7" fmla="*/ 1803205 h 5226565"/>
              <a:gd name="connsiteX8" fmla="*/ 1512756 w 7179830"/>
              <a:gd name="connsiteY8" fmla="*/ 638448 h 5226565"/>
              <a:gd name="connsiteX9" fmla="*/ 2902095 w 7179830"/>
              <a:gd name="connsiteY9" fmla="*/ 120440 h 5226565"/>
              <a:gd name="connsiteX10" fmla="*/ 2848453 w 7179830"/>
              <a:gd name="connsiteY10" fmla="*/ 125626 h 5226565"/>
              <a:gd name="connsiteX11" fmla="*/ 1837830 w 7179830"/>
              <a:gd name="connsiteY11" fmla="*/ 426203 h 5226565"/>
              <a:gd name="connsiteX12" fmla="*/ 214608 w 7179830"/>
              <a:gd name="connsiteY12" fmla="*/ 1882239 h 5226565"/>
              <a:gd name="connsiteX13" fmla="*/ 91317 w 7179830"/>
              <a:gd name="connsiteY13" fmla="*/ 2123701 h 5226565"/>
              <a:gd name="connsiteX14" fmla="*/ 64092 w 7179830"/>
              <a:gd name="connsiteY14" fmla="*/ 2193361 h 5226565"/>
              <a:gd name="connsiteX15" fmla="*/ 0 w 7179830"/>
              <a:gd name="connsiteY15" fmla="*/ 2153533 h 5226565"/>
              <a:gd name="connsiteX16" fmla="*/ 42834 w 7179830"/>
              <a:gd name="connsiteY16" fmla="*/ 2047277 h 5226565"/>
              <a:gd name="connsiteX17" fmla="*/ 923582 w 7179830"/>
              <a:gd name="connsiteY17" fmla="*/ 915600 h 5226565"/>
              <a:gd name="connsiteX18" fmla="*/ 2686989 w 7179830"/>
              <a:gd name="connsiteY18" fmla="*/ 73950 h 5226565"/>
              <a:gd name="connsiteX19" fmla="*/ 3059983 w 7179830"/>
              <a:gd name="connsiteY19" fmla="*/ 20308 h 5226565"/>
              <a:gd name="connsiteX20" fmla="*/ 3454435 w 7179830"/>
              <a:gd name="connsiteY20" fmla="*/ 1176 h 5226565"/>
              <a:gd name="connsiteX21" fmla="*/ 3923806 w 7179830"/>
              <a:gd name="connsiteY21" fmla="*/ 49990 h 5226565"/>
              <a:gd name="connsiteX22" fmla="*/ 5350874 w 7179830"/>
              <a:gd name="connsiteY22" fmla="*/ 426917 h 5226565"/>
              <a:gd name="connsiteX23" fmla="*/ 6607360 w 7179830"/>
              <a:gd name="connsiteY23" fmla="*/ 1075097 h 5226565"/>
              <a:gd name="connsiteX24" fmla="*/ 7110534 w 7179830"/>
              <a:gd name="connsiteY24" fmla="*/ 1541421 h 5226565"/>
              <a:gd name="connsiteX25" fmla="*/ 7179830 w 7179830"/>
              <a:gd name="connsiteY25" fmla="*/ 1630542 h 5226565"/>
              <a:gd name="connsiteX26" fmla="*/ 7136295 w 7179830"/>
              <a:gd name="connsiteY26" fmla="*/ 1700600 h 5226565"/>
              <a:gd name="connsiteX27" fmla="*/ 7131140 w 7179830"/>
              <a:gd name="connsiteY27" fmla="*/ 1693045 h 5226565"/>
              <a:gd name="connsiteX28" fmla="*/ 6577499 w 7179830"/>
              <a:gd name="connsiteY28" fmla="*/ 1148230 h 5226565"/>
              <a:gd name="connsiteX29" fmla="*/ 5494816 w 7179830"/>
              <a:gd name="connsiteY29" fmla="*/ 563527 h 5226565"/>
              <a:gd name="connsiteX30" fmla="*/ 5366967 w 7179830"/>
              <a:gd name="connsiteY30" fmla="*/ 514176 h 5226565"/>
              <a:gd name="connsiteX31" fmla="*/ 5244661 w 7179830"/>
              <a:gd name="connsiteY31" fmla="*/ 470725 h 5226565"/>
              <a:gd name="connsiteX32" fmla="*/ 5904822 w 7179830"/>
              <a:gd name="connsiteY32" fmla="*/ 815468 h 5226565"/>
              <a:gd name="connsiteX33" fmla="*/ 7015222 w 7179830"/>
              <a:gd name="connsiteY33" fmla="*/ 1815185 h 5226565"/>
              <a:gd name="connsiteX34" fmla="*/ 7040454 w 7179830"/>
              <a:gd name="connsiteY34" fmla="*/ 1854830 h 522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79830" h="5226565">
                <a:moveTo>
                  <a:pt x="5217841" y="464824"/>
                </a:moveTo>
                <a:lnTo>
                  <a:pt x="5222490" y="464289"/>
                </a:lnTo>
                <a:lnTo>
                  <a:pt x="5216768" y="463394"/>
                </a:lnTo>
                <a:cubicBezTo>
                  <a:pt x="5216768" y="463394"/>
                  <a:pt x="5216768" y="464646"/>
                  <a:pt x="5217841" y="464824"/>
                </a:cubicBezTo>
                <a:close/>
                <a:moveTo>
                  <a:pt x="4945201" y="5226565"/>
                </a:moveTo>
                <a:lnTo>
                  <a:pt x="140449" y="2240811"/>
                </a:lnTo>
                <a:lnTo>
                  <a:pt x="232913" y="2052782"/>
                </a:lnTo>
                <a:cubicBezTo>
                  <a:pt x="277693" y="1968290"/>
                  <a:pt x="325201" y="1885054"/>
                  <a:pt x="375714" y="1803205"/>
                </a:cubicBezTo>
                <a:cubicBezTo>
                  <a:pt x="667528" y="1329721"/>
                  <a:pt x="1039629" y="935091"/>
                  <a:pt x="1512756" y="638448"/>
                </a:cubicBezTo>
                <a:cubicBezTo>
                  <a:pt x="1939392" y="370950"/>
                  <a:pt x="2405724" y="210560"/>
                  <a:pt x="2902095" y="120440"/>
                </a:cubicBezTo>
                <a:cubicBezTo>
                  <a:pt x="2884054" y="118134"/>
                  <a:pt x="2865727" y="119904"/>
                  <a:pt x="2848453" y="125626"/>
                </a:cubicBezTo>
                <a:cubicBezTo>
                  <a:pt x="2498704" y="175943"/>
                  <a:pt x="2158217" y="277201"/>
                  <a:pt x="1837830" y="426203"/>
                </a:cubicBezTo>
                <a:cubicBezTo>
                  <a:pt x="1147094" y="744660"/>
                  <a:pt x="593502" y="1217071"/>
                  <a:pt x="214608" y="1882239"/>
                </a:cubicBezTo>
                <a:cubicBezTo>
                  <a:pt x="169441" y="1960776"/>
                  <a:pt x="128308" y="2041369"/>
                  <a:pt x="91317" y="2123701"/>
                </a:cubicBezTo>
                <a:lnTo>
                  <a:pt x="64092" y="2193361"/>
                </a:lnTo>
                <a:lnTo>
                  <a:pt x="0" y="2153533"/>
                </a:lnTo>
                <a:lnTo>
                  <a:pt x="42834" y="2047277"/>
                </a:lnTo>
                <a:cubicBezTo>
                  <a:pt x="241792" y="1615775"/>
                  <a:pt x="541268" y="1241591"/>
                  <a:pt x="923582" y="915600"/>
                </a:cubicBezTo>
                <a:cubicBezTo>
                  <a:pt x="1435331" y="478415"/>
                  <a:pt x="2028081" y="205375"/>
                  <a:pt x="2686989" y="73950"/>
                </a:cubicBezTo>
                <a:cubicBezTo>
                  <a:pt x="2810367" y="49274"/>
                  <a:pt x="2934818" y="32466"/>
                  <a:pt x="3059983" y="20308"/>
                </a:cubicBezTo>
                <a:cubicBezTo>
                  <a:pt x="3185149" y="8148"/>
                  <a:pt x="3308706" y="2963"/>
                  <a:pt x="3454435" y="1176"/>
                </a:cubicBezTo>
                <a:cubicBezTo>
                  <a:pt x="3599805" y="-5977"/>
                  <a:pt x="3761985" y="20665"/>
                  <a:pt x="3923806" y="49990"/>
                </a:cubicBezTo>
                <a:cubicBezTo>
                  <a:pt x="4409449" y="137964"/>
                  <a:pt x="4886867" y="257228"/>
                  <a:pt x="5350874" y="426917"/>
                </a:cubicBezTo>
                <a:cubicBezTo>
                  <a:pt x="5797001" y="589991"/>
                  <a:pt x="6223101" y="792223"/>
                  <a:pt x="6607360" y="1075097"/>
                </a:cubicBezTo>
                <a:cubicBezTo>
                  <a:pt x="6794438" y="1212779"/>
                  <a:pt x="6965102" y="1365689"/>
                  <a:pt x="7110534" y="1541421"/>
                </a:cubicBezTo>
                <a:lnTo>
                  <a:pt x="7179830" y="1630542"/>
                </a:lnTo>
                <a:lnTo>
                  <a:pt x="7136295" y="1700600"/>
                </a:lnTo>
                <a:lnTo>
                  <a:pt x="7131140" y="1693045"/>
                </a:lnTo>
                <a:cubicBezTo>
                  <a:pt x="6977874" y="1483026"/>
                  <a:pt x="6788448" y="1305671"/>
                  <a:pt x="6577499" y="1148230"/>
                </a:cubicBezTo>
                <a:cubicBezTo>
                  <a:pt x="6245452" y="900401"/>
                  <a:pt x="5878538" y="716408"/>
                  <a:pt x="5494816" y="563527"/>
                </a:cubicBezTo>
                <a:cubicBezTo>
                  <a:pt x="5452491" y="546487"/>
                  <a:pt x="5409881" y="530036"/>
                  <a:pt x="5366967" y="514176"/>
                </a:cubicBezTo>
                <a:cubicBezTo>
                  <a:pt x="5326377" y="499156"/>
                  <a:pt x="5285430" y="485210"/>
                  <a:pt x="5244661" y="470725"/>
                </a:cubicBezTo>
                <a:cubicBezTo>
                  <a:pt x="5471517" y="572127"/>
                  <a:pt x="5691970" y="687263"/>
                  <a:pt x="5904822" y="815468"/>
                </a:cubicBezTo>
                <a:cubicBezTo>
                  <a:pt x="6336645" y="1080104"/>
                  <a:pt x="6718758" y="1400351"/>
                  <a:pt x="7015222" y="1815185"/>
                </a:cubicBezTo>
                <a:lnTo>
                  <a:pt x="7040454" y="1854830"/>
                </a:lnTo>
                <a:close/>
              </a:path>
            </a:pathLst>
          </a:custGeom>
          <a:solidFill>
            <a:schemeClr val="accent1"/>
          </a:solidFill>
          <a:ln w="12700" cap="flat">
            <a:noFill/>
            <a:prstDash val="solid"/>
            <a:miter/>
          </a:ln>
        </p:spPr>
        <p:txBody>
          <a:bodyPr wrap="square" rtlCol="0" anchor="ctr">
            <a:noAutofit/>
          </a:bodyPr>
          <a:lstStyle/>
          <a:p>
            <a:endParaRPr lang="en-US"/>
          </a:p>
        </p:txBody>
      </p:sp>
      <p:sp>
        <p:nvSpPr>
          <p:cNvPr id="2" name="Titel 1">
            <a:extLst>
              <a:ext uri="{FF2B5EF4-FFF2-40B4-BE49-F238E27FC236}">
                <a16:creationId xmlns:a16="http://schemas.microsoft.com/office/drawing/2014/main" id="{400316C6-B8C5-0045-ADB7-2517198313CE}"/>
              </a:ext>
            </a:extLst>
          </p:cNvPr>
          <p:cNvSpPr>
            <a:spLocks noGrp="1"/>
          </p:cNvSpPr>
          <p:nvPr>
            <p:ph type="title"/>
          </p:nvPr>
        </p:nvSpPr>
        <p:spPr>
          <a:xfrm>
            <a:off x="841246" y="673770"/>
            <a:ext cx="3644489" cy="2414488"/>
          </a:xfrm>
        </p:spPr>
        <p:txBody>
          <a:bodyPr anchor="t">
            <a:normAutofit/>
          </a:bodyPr>
          <a:lstStyle/>
          <a:p>
            <a:pPr>
              <a:lnSpc>
                <a:spcPct val="90000"/>
              </a:lnSpc>
            </a:pPr>
            <a:r>
              <a:rPr lang="nl-BE" sz="5600">
                <a:solidFill>
                  <a:schemeClr val="bg1"/>
                </a:solidFill>
              </a:rPr>
              <a:t>Decreet leersteun: wat en waarom?</a:t>
            </a:r>
          </a:p>
        </p:txBody>
      </p:sp>
      <p:sp>
        <p:nvSpPr>
          <p:cNvPr id="3" name="Tijdelijke aanduiding voor inhoud 2">
            <a:extLst>
              <a:ext uri="{FF2B5EF4-FFF2-40B4-BE49-F238E27FC236}">
                <a16:creationId xmlns:a16="http://schemas.microsoft.com/office/drawing/2014/main" id="{362AB791-D87B-AC45-991F-AE77222282CB}"/>
              </a:ext>
            </a:extLst>
          </p:cNvPr>
          <p:cNvSpPr>
            <a:spLocks noGrp="1"/>
          </p:cNvSpPr>
          <p:nvPr>
            <p:ph idx="1"/>
          </p:nvPr>
        </p:nvSpPr>
        <p:spPr>
          <a:xfrm>
            <a:off x="6229535" y="1881014"/>
            <a:ext cx="5254754" cy="4404060"/>
          </a:xfrm>
        </p:spPr>
        <p:txBody>
          <a:bodyPr>
            <a:normAutofit/>
          </a:bodyPr>
          <a:lstStyle/>
          <a:p>
            <a:r>
              <a:rPr lang="nl-BE"/>
              <a:t>Tekortkomingen van het M-Decreet remediëren</a:t>
            </a:r>
          </a:p>
          <a:p>
            <a:r>
              <a:rPr lang="nl-BE"/>
              <a:t>Versterken van fase 0 en fase 1 in scholen</a:t>
            </a:r>
          </a:p>
          <a:p>
            <a:r>
              <a:rPr lang="nl-BE"/>
              <a:t>Eén kader voor ‘kwaliteitsvolle ondersteuning’</a:t>
            </a:r>
          </a:p>
          <a:p>
            <a:pPr lvl="1"/>
            <a:r>
              <a:rPr lang="nl-BE"/>
              <a:t>Scholen</a:t>
            </a:r>
          </a:p>
          <a:p>
            <a:pPr lvl="1"/>
            <a:r>
              <a:rPr lang="nl-BE"/>
              <a:t>CLB</a:t>
            </a:r>
          </a:p>
          <a:p>
            <a:pPr lvl="1"/>
            <a:r>
              <a:rPr lang="nl-BE"/>
              <a:t>Pedagogische begeleiding</a:t>
            </a:r>
          </a:p>
          <a:p>
            <a:pPr lvl="1"/>
            <a:r>
              <a:rPr lang="nl-BE" strike="sngStrike"/>
              <a:t>ONW</a:t>
            </a:r>
            <a:r>
              <a:rPr lang="nl-BE"/>
              <a:t> -&gt; leersteuncentra</a:t>
            </a:r>
          </a:p>
          <a:p>
            <a:r>
              <a:rPr lang="nl-BE"/>
              <a:t>Meer vertrouwen voor de schoolteams</a:t>
            </a:r>
          </a:p>
          <a:p>
            <a:endParaRPr lang="nl-BE"/>
          </a:p>
        </p:txBody>
      </p:sp>
    </p:spTree>
    <p:extLst>
      <p:ext uri="{BB962C8B-B14F-4D97-AF65-F5344CB8AC3E}">
        <p14:creationId xmlns:p14="http://schemas.microsoft.com/office/powerpoint/2010/main" val="288181483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3084A1-3C50-A54D-AD6F-DEF59FA5AAF3}"/>
              </a:ext>
            </a:extLst>
          </p:cNvPr>
          <p:cNvSpPr>
            <a:spLocks noGrp="1"/>
          </p:cNvSpPr>
          <p:nvPr>
            <p:ph type="title"/>
          </p:nvPr>
        </p:nvSpPr>
        <p:spPr/>
        <p:txBody>
          <a:bodyPr/>
          <a:lstStyle/>
          <a:p>
            <a:r>
              <a:rPr lang="nl-BE"/>
              <a:t>Decreet leersteun: wanneer?</a:t>
            </a:r>
          </a:p>
        </p:txBody>
      </p:sp>
      <p:graphicFrame>
        <p:nvGraphicFramePr>
          <p:cNvPr id="6" name="Tijdelijke aanduiding voor inhoud 2">
            <a:extLst>
              <a:ext uri="{FF2B5EF4-FFF2-40B4-BE49-F238E27FC236}">
                <a16:creationId xmlns:a16="http://schemas.microsoft.com/office/drawing/2014/main" id="{020F9656-E6C2-4B9A-A662-AE956E863F0E}"/>
              </a:ext>
            </a:extLst>
          </p:cNvPr>
          <p:cNvGraphicFramePr>
            <a:graphicFrameLocks noGrp="1"/>
          </p:cNvGraphicFramePr>
          <p:nvPr>
            <p:ph idx="1"/>
            <p:extLst>
              <p:ext uri="{D42A27DB-BD31-4B8C-83A1-F6EECF244321}">
                <p14:modId xmlns:p14="http://schemas.microsoft.com/office/powerpoint/2010/main" val="1081731675"/>
              </p:ext>
            </p:extLst>
          </p:nvPr>
        </p:nvGraphicFramePr>
        <p:xfrm>
          <a:off x="838200" y="1929384"/>
          <a:ext cx="10515600" cy="42519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1414471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3DAA0EF-336D-4CDC-A9A2-8460363E27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FD079A19-B31E-4129-A464-7547FF05AE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90556" cy="6858000"/>
          </a:xfrm>
          <a:custGeom>
            <a:avLst/>
            <a:gdLst>
              <a:gd name="connsiteX0" fmla="*/ 0 w 4090556"/>
              <a:gd name="connsiteY0" fmla="*/ 0 h 6858000"/>
              <a:gd name="connsiteX1" fmla="*/ 4077555 w 4090556"/>
              <a:gd name="connsiteY1" fmla="*/ 0 h 6858000"/>
              <a:gd name="connsiteX2" fmla="*/ 4077574 w 4090556"/>
              <a:gd name="connsiteY2" fmla="*/ 720 h 6858000"/>
              <a:gd name="connsiteX3" fmla="*/ 4075790 w 4090556"/>
              <a:gd name="connsiteY3" fmla="*/ 575485 h 6858000"/>
              <a:gd name="connsiteX4" fmla="*/ 4076555 w 4090556"/>
              <a:gd name="connsiteY4" fmla="*/ 932245 h 6858000"/>
              <a:gd name="connsiteX5" fmla="*/ 4076555 w 4090556"/>
              <a:gd name="connsiteY5" fmla="*/ 1286711 h 6858000"/>
              <a:gd name="connsiteX6" fmla="*/ 4082288 w 4090556"/>
              <a:gd name="connsiteY6" fmla="*/ 1595180 h 6858000"/>
              <a:gd name="connsiteX7" fmla="*/ 4078211 w 4090556"/>
              <a:gd name="connsiteY7" fmla="*/ 2133123 h 6858000"/>
              <a:gd name="connsiteX8" fmla="*/ 4071968 w 4090556"/>
              <a:gd name="connsiteY8" fmla="*/ 2946025 h 6858000"/>
              <a:gd name="connsiteX9" fmla="*/ 4068401 w 4090556"/>
              <a:gd name="connsiteY9" fmla="*/ 3502061 h 6858000"/>
              <a:gd name="connsiteX10" fmla="*/ 4087513 w 4090556"/>
              <a:gd name="connsiteY10" fmla="*/ 4076061 h 6858000"/>
              <a:gd name="connsiteX11" fmla="*/ 4076938 w 4090556"/>
              <a:gd name="connsiteY11" fmla="*/ 4442632 h 6858000"/>
              <a:gd name="connsiteX12" fmla="*/ 4071459 w 4090556"/>
              <a:gd name="connsiteY12" fmla="*/ 4827550 h 6858000"/>
              <a:gd name="connsiteX13" fmla="*/ 4071459 w 4090556"/>
              <a:gd name="connsiteY13" fmla="*/ 5019945 h 6858000"/>
              <a:gd name="connsiteX14" fmla="*/ 4084200 w 4090556"/>
              <a:gd name="connsiteY14" fmla="*/ 5490104 h 6858000"/>
              <a:gd name="connsiteX15" fmla="*/ 4077446 w 4090556"/>
              <a:gd name="connsiteY15" fmla="*/ 5844569 h 6858000"/>
              <a:gd name="connsiteX16" fmla="*/ 4082544 w 4090556"/>
              <a:gd name="connsiteY16" fmla="*/ 6260195 h 6858000"/>
              <a:gd name="connsiteX17" fmla="*/ 4086110 w 4090556"/>
              <a:gd name="connsiteY17" fmla="*/ 6706145 h 6858000"/>
              <a:gd name="connsiteX18" fmla="*/ 4086135 w 4090556"/>
              <a:gd name="connsiteY18" fmla="*/ 6794562 h 6858000"/>
              <a:gd name="connsiteX19" fmla="*/ 4080334 w 4090556"/>
              <a:gd name="connsiteY19" fmla="*/ 6858000 h 6858000"/>
              <a:gd name="connsiteX20" fmla="*/ 0 w 4090556"/>
              <a:gd name="connsiteY2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90556" h="6858000">
                <a:moveTo>
                  <a:pt x="0" y="0"/>
                </a:moveTo>
                <a:lnTo>
                  <a:pt x="4077555" y="0"/>
                </a:lnTo>
                <a:lnTo>
                  <a:pt x="4077574" y="720"/>
                </a:lnTo>
                <a:cubicBezTo>
                  <a:pt x="4079358" y="192351"/>
                  <a:pt x="4064960" y="384364"/>
                  <a:pt x="4075790" y="575485"/>
                </a:cubicBezTo>
                <a:cubicBezTo>
                  <a:pt x="4082544" y="694108"/>
                  <a:pt x="4081269" y="814132"/>
                  <a:pt x="4076555" y="932245"/>
                </a:cubicBezTo>
                <a:cubicBezTo>
                  <a:pt x="4071840" y="1050357"/>
                  <a:pt x="4065470" y="1168597"/>
                  <a:pt x="4076555" y="1286711"/>
                </a:cubicBezTo>
                <a:cubicBezTo>
                  <a:pt x="4084710" y="1389317"/>
                  <a:pt x="4086621" y="1492332"/>
                  <a:pt x="4082288" y="1595180"/>
                </a:cubicBezTo>
                <a:cubicBezTo>
                  <a:pt x="4077319" y="1774452"/>
                  <a:pt x="4067637" y="1953851"/>
                  <a:pt x="4078211" y="2133123"/>
                </a:cubicBezTo>
                <a:cubicBezTo>
                  <a:pt x="4094393" y="2404260"/>
                  <a:pt x="4084710" y="2675143"/>
                  <a:pt x="4071968" y="2946025"/>
                </a:cubicBezTo>
                <a:cubicBezTo>
                  <a:pt x="4063049" y="3131413"/>
                  <a:pt x="4055659" y="3316673"/>
                  <a:pt x="4068401" y="3502061"/>
                </a:cubicBezTo>
                <a:cubicBezTo>
                  <a:pt x="4081396" y="3693182"/>
                  <a:pt x="4097323" y="3884176"/>
                  <a:pt x="4087513" y="4076061"/>
                </a:cubicBezTo>
                <a:cubicBezTo>
                  <a:pt x="4081142" y="4198251"/>
                  <a:pt x="4069037" y="4320315"/>
                  <a:pt x="4076938" y="4442632"/>
                </a:cubicBezTo>
                <a:cubicBezTo>
                  <a:pt x="4083270" y="4570925"/>
                  <a:pt x="4081435" y="4699486"/>
                  <a:pt x="4071459" y="4827550"/>
                </a:cubicBezTo>
                <a:cubicBezTo>
                  <a:pt x="4065725" y="4891550"/>
                  <a:pt x="4065725" y="4955945"/>
                  <a:pt x="4071459" y="5019945"/>
                </a:cubicBezTo>
                <a:cubicBezTo>
                  <a:pt x="4087742" y="5176105"/>
                  <a:pt x="4091997" y="5333296"/>
                  <a:pt x="4084200" y="5490104"/>
                </a:cubicBezTo>
                <a:cubicBezTo>
                  <a:pt x="4079740" y="5608217"/>
                  <a:pt x="4071968" y="5726202"/>
                  <a:pt x="4077446" y="5844569"/>
                </a:cubicBezTo>
                <a:cubicBezTo>
                  <a:pt x="4083944" y="5983069"/>
                  <a:pt x="4088914" y="6121696"/>
                  <a:pt x="4082544" y="6260195"/>
                </a:cubicBezTo>
                <a:cubicBezTo>
                  <a:pt x="4075841" y="6408803"/>
                  <a:pt x="4077026" y="6557662"/>
                  <a:pt x="4086110" y="6706145"/>
                </a:cubicBezTo>
                <a:cubicBezTo>
                  <a:pt x="4087467" y="6735616"/>
                  <a:pt x="4087474" y="6765120"/>
                  <a:pt x="4086135" y="6794562"/>
                </a:cubicBezTo>
                <a:lnTo>
                  <a:pt x="4080334"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D0ACCC14-686E-BF45-860F-6C0DBC073EC4}"/>
              </a:ext>
            </a:extLst>
          </p:cNvPr>
          <p:cNvSpPr>
            <a:spLocks noGrp="1"/>
          </p:cNvSpPr>
          <p:nvPr>
            <p:ph type="title"/>
          </p:nvPr>
        </p:nvSpPr>
        <p:spPr>
          <a:xfrm>
            <a:off x="635001" y="640823"/>
            <a:ext cx="3103194" cy="5583148"/>
          </a:xfrm>
        </p:spPr>
        <p:txBody>
          <a:bodyPr anchor="ctr">
            <a:normAutofit/>
          </a:bodyPr>
          <a:lstStyle/>
          <a:p>
            <a:r>
              <a:rPr lang="nl-BE" sz="4400">
                <a:solidFill>
                  <a:schemeClr val="bg1"/>
                </a:solidFill>
              </a:rPr>
              <a:t>Decreet leersteun: 9 focussen</a:t>
            </a:r>
          </a:p>
        </p:txBody>
      </p:sp>
      <p:graphicFrame>
        <p:nvGraphicFramePr>
          <p:cNvPr id="5" name="Tijdelijke aanduiding voor inhoud 2">
            <a:extLst>
              <a:ext uri="{FF2B5EF4-FFF2-40B4-BE49-F238E27FC236}">
                <a16:creationId xmlns:a16="http://schemas.microsoft.com/office/drawing/2014/main" id="{2C7DD17A-13E4-41D6-A3F9-FDCBD4E7F523}"/>
              </a:ext>
            </a:extLst>
          </p:cNvPr>
          <p:cNvGraphicFramePr>
            <a:graphicFrameLocks noGrp="1"/>
          </p:cNvGraphicFramePr>
          <p:nvPr>
            <p:ph idx="1"/>
            <p:extLst>
              <p:ext uri="{D42A27DB-BD31-4B8C-83A1-F6EECF244321}">
                <p14:modId xmlns:p14="http://schemas.microsoft.com/office/powerpoint/2010/main" val="3488009282"/>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175920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768BC45-6978-4563-AFFC-4378E82C53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lored rectangle">
            <a:extLst>
              <a:ext uri="{FF2B5EF4-FFF2-40B4-BE49-F238E27FC236}">
                <a16:creationId xmlns:a16="http://schemas.microsoft.com/office/drawing/2014/main" id="{A80A8067-64B4-47DF-9C4D-88D9ADEC2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8EEE54BE-3447-BC42-A801-4A237B40B771}"/>
              </a:ext>
            </a:extLst>
          </p:cNvPr>
          <p:cNvSpPr>
            <a:spLocks noGrp="1"/>
          </p:cNvSpPr>
          <p:nvPr>
            <p:ph type="ctrTitle"/>
          </p:nvPr>
        </p:nvSpPr>
        <p:spPr>
          <a:xfrm>
            <a:off x="838200" y="451381"/>
            <a:ext cx="10512552" cy="4066540"/>
          </a:xfrm>
        </p:spPr>
        <p:txBody>
          <a:bodyPr anchor="b">
            <a:normAutofit/>
          </a:bodyPr>
          <a:lstStyle/>
          <a:p>
            <a:r>
              <a:rPr lang="nl-BE" sz="7200">
                <a:solidFill>
                  <a:schemeClr val="bg1"/>
                </a:solidFill>
              </a:rPr>
              <a:t>Modernisering SO</a:t>
            </a:r>
          </a:p>
        </p:txBody>
      </p:sp>
      <p:sp>
        <p:nvSpPr>
          <p:cNvPr id="3" name="Ondertitel 2">
            <a:extLst>
              <a:ext uri="{FF2B5EF4-FFF2-40B4-BE49-F238E27FC236}">
                <a16:creationId xmlns:a16="http://schemas.microsoft.com/office/drawing/2014/main" id="{8E0D3F79-37AB-7A42-8F0E-5BADC972935F}"/>
              </a:ext>
            </a:extLst>
          </p:cNvPr>
          <p:cNvSpPr>
            <a:spLocks noGrp="1"/>
          </p:cNvSpPr>
          <p:nvPr>
            <p:ph type="subTitle" idx="1"/>
          </p:nvPr>
        </p:nvSpPr>
        <p:spPr>
          <a:xfrm>
            <a:off x="838199" y="4983276"/>
            <a:ext cx="10512552" cy="1124712"/>
          </a:xfrm>
        </p:spPr>
        <p:txBody>
          <a:bodyPr>
            <a:normAutofit/>
          </a:bodyPr>
          <a:lstStyle/>
          <a:p>
            <a:endParaRPr lang="nl-BE">
              <a:solidFill>
                <a:schemeClr val="bg1"/>
              </a:solidFill>
            </a:endParaRPr>
          </a:p>
        </p:txBody>
      </p:sp>
      <p:sp>
        <p:nvSpPr>
          <p:cNvPr id="12" name="Rectangle 6">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874287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858FE6-2A83-204C-9268-DA08B2CF242B}"/>
              </a:ext>
            </a:extLst>
          </p:cNvPr>
          <p:cNvSpPr>
            <a:spLocks noGrp="1"/>
          </p:cNvSpPr>
          <p:nvPr>
            <p:ph type="title"/>
          </p:nvPr>
        </p:nvSpPr>
        <p:spPr/>
        <p:txBody>
          <a:bodyPr/>
          <a:lstStyle/>
          <a:p>
            <a:r>
              <a:rPr lang="nl-BE"/>
              <a:t>Wat betekent dit voor de overgang BaO – SO?</a:t>
            </a:r>
          </a:p>
        </p:txBody>
      </p:sp>
      <p:sp>
        <p:nvSpPr>
          <p:cNvPr id="3" name="Tijdelijke aanduiding voor inhoud 2">
            <a:extLst>
              <a:ext uri="{FF2B5EF4-FFF2-40B4-BE49-F238E27FC236}">
                <a16:creationId xmlns:a16="http://schemas.microsoft.com/office/drawing/2014/main" id="{F3678CC6-348A-7747-85BC-AC84A864B675}"/>
              </a:ext>
            </a:extLst>
          </p:cNvPr>
          <p:cNvSpPr>
            <a:spLocks noGrp="1"/>
          </p:cNvSpPr>
          <p:nvPr>
            <p:ph idx="1"/>
          </p:nvPr>
        </p:nvSpPr>
        <p:spPr/>
        <p:txBody>
          <a:bodyPr/>
          <a:lstStyle/>
          <a:p>
            <a:endParaRPr lang="nl-BE"/>
          </a:p>
          <a:p>
            <a:r>
              <a:rPr lang="nl-BE"/>
              <a:t>Scholen kunnen leerlingen met zware zorgnoden weigeren</a:t>
            </a:r>
          </a:p>
          <a:p>
            <a:pPr marL="0" indent="0">
              <a:buNone/>
            </a:pPr>
            <a:endParaRPr lang="nl-BE"/>
          </a:p>
          <a:p>
            <a:r>
              <a:rPr lang="nl-BE"/>
              <a:t>Scholen kunnen studiebewijs uitreiken zonder gelijkwaardigheidsprocedure te doorlopen bij onderwijsinspectie</a:t>
            </a:r>
          </a:p>
        </p:txBody>
      </p:sp>
    </p:spTree>
    <p:extLst>
      <p:ext uri="{BB962C8B-B14F-4D97-AF65-F5344CB8AC3E}">
        <p14:creationId xmlns:p14="http://schemas.microsoft.com/office/powerpoint/2010/main" val="251858649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pic>
        <p:nvPicPr>
          <p:cNvPr id="1026" name="Picture 2" descr="thats all folks GIF">
            <a:extLst>
              <a:ext uri="{FF2B5EF4-FFF2-40B4-BE49-F238E27FC236}">
                <a16:creationId xmlns:a16="http://schemas.microsoft.com/office/drawing/2014/main" id="{9E9D23A2-AA18-844F-9206-2D1EF8E71C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2142" y="381512"/>
            <a:ext cx="8083176" cy="6094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848520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2" name="Rectangle 11">
            <a:extLst>
              <a:ext uri="{FF2B5EF4-FFF2-40B4-BE49-F238E27FC236}">
                <a16:creationId xmlns:a16="http://schemas.microsoft.com/office/drawing/2014/main" id="{337940BB-FBC4-492E-BD92-3B7B914D0E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BDF4EAB9-BAAD-C04C-8912-6140E1457909}"/>
              </a:ext>
            </a:extLst>
          </p:cNvPr>
          <p:cNvSpPr>
            <a:spLocks noGrp="1"/>
          </p:cNvSpPr>
          <p:nvPr>
            <p:ph type="title"/>
          </p:nvPr>
        </p:nvSpPr>
        <p:spPr>
          <a:xfrm>
            <a:off x="4853988" y="320041"/>
            <a:ext cx="7338012" cy="3892668"/>
          </a:xfrm>
        </p:spPr>
        <p:txBody>
          <a:bodyPr vert="horz" lIns="91440" tIns="45720" rIns="91440" bIns="45720" rtlCol="0" anchor="b">
            <a:normAutofit/>
          </a:bodyPr>
          <a:lstStyle/>
          <a:p>
            <a:r>
              <a:rPr lang="en-US" sz="6600" err="1"/>
              <a:t>Zijn</a:t>
            </a:r>
            <a:r>
              <a:rPr lang="en-US" sz="6600"/>
              <a:t> er </a:t>
            </a:r>
            <a:r>
              <a:rPr lang="en-US" sz="6600" err="1"/>
              <a:t>nog</a:t>
            </a:r>
            <a:r>
              <a:rPr lang="en-US" sz="6600"/>
              <a:t> </a:t>
            </a:r>
            <a:r>
              <a:rPr lang="en-US" sz="6600" err="1"/>
              <a:t>vragen</a:t>
            </a:r>
            <a:r>
              <a:rPr lang="en-US" sz="6600"/>
              <a:t>?</a:t>
            </a:r>
          </a:p>
        </p:txBody>
      </p:sp>
      <p:sp>
        <p:nvSpPr>
          <p:cNvPr id="14"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53987" y="4409267"/>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Confused Person">
            <a:extLst>
              <a:ext uri="{FF2B5EF4-FFF2-40B4-BE49-F238E27FC236}">
                <a16:creationId xmlns:a16="http://schemas.microsoft.com/office/drawing/2014/main" id="{E17846C6-3CF0-48F3-9B02-AF8C19E7C32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0040" y="1371600"/>
            <a:ext cx="4087368" cy="4087368"/>
          </a:xfrm>
          <a:prstGeom prst="rect">
            <a:avLst/>
          </a:prstGeom>
        </p:spPr>
      </p:pic>
    </p:spTree>
    <p:extLst>
      <p:ext uri="{BB962C8B-B14F-4D97-AF65-F5344CB8AC3E}">
        <p14:creationId xmlns:p14="http://schemas.microsoft.com/office/powerpoint/2010/main" val="19967144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C584096C-DD86-4A99-A827-7CDA9172F482}"/>
              </a:ext>
            </a:extLst>
          </p:cNvPr>
          <p:cNvGraphicFramePr/>
          <p:nvPr>
            <p:extLst>
              <p:ext uri="{D42A27DB-BD31-4B8C-83A1-F6EECF244321}">
                <p14:modId xmlns:p14="http://schemas.microsoft.com/office/powerpoint/2010/main" val="2242499848"/>
              </p:ext>
            </p:extLst>
          </p:nvPr>
        </p:nvGraphicFramePr>
        <p:xfrm>
          <a:off x="3048000" y="1397000"/>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kstvak 5">
            <a:extLst>
              <a:ext uri="{FF2B5EF4-FFF2-40B4-BE49-F238E27FC236}">
                <a16:creationId xmlns:a16="http://schemas.microsoft.com/office/drawing/2014/main" id="{DE6FD4A4-1A0A-461D-B508-923341B187F6}"/>
              </a:ext>
            </a:extLst>
          </p:cNvPr>
          <p:cNvSpPr txBox="1"/>
          <p:nvPr/>
        </p:nvSpPr>
        <p:spPr>
          <a:xfrm>
            <a:off x="5782850" y="1876577"/>
            <a:ext cx="2279737"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4400" b="0" i="0" u="none" strike="noStrike" kern="1200" cap="none" spc="0" normalizeH="0" baseline="0" noProof="0">
                <a:ln>
                  <a:noFill/>
                </a:ln>
                <a:solidFill>
                  <a:prstClr val="black"/>
                </a:solidFill>
                <a:effectLst/>
                <a:uLnTx/>
                <a:uFillTx/>
                <a:latin typeface="Calibri" panose="020F0502020204030204"/>
                <a:ea typeface="+mn-ea"/>
                <a:cs typeface="+mn-cs"/>
              </a:rPr>
              <a:t>naar 1A</a:t>
            </a:r>
          </a:p>
        </p:txBody>
      </p:sp>
      <p:sp>
        <p:nvSpPr>
          <p:cNvPr id="10" name="Tekstvak 9">
            <a:extLst>
              <a:ext uri="{FF2B5EF4-FFF2-40B4-BE49-F238E27FC236}">
                <a16:creationId xmlns:a16="http://schemas.microsoft.com/office/drawing/2014/main" id="{A7E3F6B2-AA6B-4544-9613-BDF8871206CB}"/>
              </a:ext>
            </a:extLst>
          </p:cNvPr>
          <p:cNvSpPr txBox="1"/>
          <p:nvPr/>
        </p:nvSpPr>
        <p:spPr>
          <a:xfrm>
            <a:off x="5809990" y="4058194"/>
            <a:ext cx="2279737"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4400" b="0" i="0" u="none" strike="noStrike" kern="1200" cap="none" spc="0" normalizeH="0" baseline="0" noProof="0">
                <a:ln>
                  <a:noFill/>
                </a:ln>
                <a:solidFill>
                  <a:prstClr val="black"/>
                </a:solidFill>
                <a:effectLst/>
                <a:uLnTx/>
                <a:uFillTx/>
                <a:latin typeface="Calibri" panose="020F0502020204030204"/>
                <a:ea typeface="+mn-ea"/>
                <a:cs typeface="+mn-cs"/>
              </a:rPr>
              <a:t>naar 1B</a:t>
            </a:r>
          </a:p>
        </p:txBody>
      </p:sp>
      <p:sp>
        <p:nvSpPr>
          <p:cNvPr id="12" name="Titel 1"/>
          <p:cNvSpPr txBox="1">
            <a:spLocks/>
          </p:cNvSpPr>
          <p:nvPr/>
        </p:nvSpPr>
        <p:spPr>
          <a:xfrm>
            <a:off x="399288" y="365125"/>
            <a:ext cx="11792712" cy="1325563"/>
          </a:xfrm>
          <a:prstGeom prst="rect">
            <a:avLst/>
          </a:prstGeom>
        </p:spPr>
        <p:txBody>
          <a:bodyPr/>
          <a:lstStyle>
            <a:lvl1pPr algn="l" defTabSz="914400" rtl="0" eaLnBrk="1" latinLnBrk="0" hangingPunct="1">
              <a:lnSpc>
                <a:spcPct val="90000"/>
              </a:lnSpc>
              <a:spcBef>
                <a:spcPct val="0"/>
              </a:spcBef>
              <a:buNone/>
              <a:defRPr sz="4400" b="1" kern="1200">
                <a:solidFill>
                  <a:srgbClr val="2086C5"/>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BE" sz="3600" b="0" i="0" u="none" strike="noStrike" kern="1200" cap="none" spc="0" normalizeH="0" baseline="0" noProof="0">
                <a:ln>
                  <a:noFill/>
                </a:ln>
                <a:solidFill>
                  <a:schemeClr val="tx1"/>
                </a:solidFill>
                <a:effectLst/>
                <a:uLnTx/>
                <a:uFillTx/>
                <a:latin typeface="Century Gothic" panose="020B0502020202020204" pitchFamily="34" charset="0"/>
              </a:rPr>
              <a:t>Heb je het getuigschrift basisonderwijs behaald?</a:t>
            </a:r>
          </a:p>
        </p:txBody>
      </p:sp>
    </p:spTree>
    <p:custDataLst>
      <p:tags r:id="rId1"/>
    </p:custDataLst>
    <p:extLst>
      <p:ext uri="{BB962C8B-B14F-4D97-AF65-F5344CB8AC3E}">
        <p14:creationId xmlns:p14="http://schemas.microsoft.com/office/powerpoint/2010/main" val="3637686055"/>
      </p:ext>
    </p:extLst>
  </p:cSld>
  <p:clrMapOvr>
    <a:masterClrMapping/>
  </p:clrMapOvr>
  <mc:AlternateContent xmlns:mc="http://schemas.openxmlformats.org/markup-compatibility/2006" xmlns:p14="http://schemas.microsoft.com/office/powerpoint/2010/main">
    <mc:Choice Requires="p14">
      <p:transition p14:dur="0" advTm="93462"/>
    </mc:Choice>
    <mc:Fallback xmlns="">
      <p:transition advTm="9346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4294967295"/>
          </p:nvPr>
        </p:nvPicPr>
        <p:blipFill>
          <a:blip r:embed="rId3">
            <a:duotone>
              <a:schemeClr val="accent4">
                <a:shade val="45000"/>
                <a:satMod val="135000"/>
              </a:schemeClr>
              <a:prstClr val="white"/>
            </a:duotone>
          </a:blip>
          <a:stretch>
            <a:fillRect/>
          </a:stretch>
        </p:blipFill>
        <p:spPr>
          <a:xfrm>
            <a:off x="2230664" y="642937"/>
            <a:ext cx="8045450" cy="5572125"/>
          </a:xfrm>
          <a:prstGeom prst="rect">
            <a:avLst/>
          </a:prstGeom>
        </p:spPr>
      </p:pic>
    </p:spTree>
    <p:extLst>
      <p:ext uri="{BB962C8B-B14F-4D97-AF65-F5344CB8AC3E}">
        <p14:creationId xmlns:p14="http://schemas.microsoft.com/office/powerpoint/2010/main" val="1582345983"/>
      </p:ext>
    </p:extLst>
  </p:cSld>
  <p:clrMapOvr>
    <a:masterClrMapping/>
  </p:clrMapOvr>
  <mc:AlternateContent xmlns:mc="http://schemas.openxmlformats.org/markup-compatibility/2006" xmlns:p14="http://schemas.microsoft.com/office/powerpoint/2010/main">
    <mc:Choice Requires="p14">
      <p:transition spd="slow" p14:dur="2000" advTm="103284"/>
    </mc:Choice>
    <mc:Fallback xmlns="">
      <p:transition spd="slow" advTm="103284"/>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34.9|41.8"/>
</p:tagLst>
</file>

<file path=ppt/theme/theme1.xml><?xml version="1.0" encoding="utf-8"?>
<a:theme xmlns:a="http://schemas.openxmlformats.org/drawingml/2006/main" name="SketchyVTI">
  <a:themeElements>
    <a:clrScheme name="SketchyVTI">
      <a:dk1>
        <a:sysClr val="windowText" lastClr="000000"/>
      </a:dk1>
      <a:lt1>
        <a:sysClr val="window" lastClr="FFFFFF"/>
      </a:lt1>
      <a:dk2>
        <a:srgbClr val="39302A"/>
      </a:dk2>
      <a:lt2>
        <a:srgbClr val="E5DEDB"/>
      </a:lt2>
      <a:accent1>
        <a:srgbClr val="E4650E"/>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Custom 2">
      <a:majorFont>
        <a:latin typeface="The Serif Hand Black"/>
        <a:ea typeface=""/>
        <a:cs typeface=""/>
      </a:majorFont>
      <a:minorFont>
        <a:latin typeface="The Hand Bol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7B3041282F4594DB9C9433EC7331D74" ma:contentTypeVersion="13" ma:contentTypeDescription="Een nieuw document maken." ma:contentTypeScope="" ma:versionID="4de2ff4053ab7103a0a146bd01883ed4">
  <xsd:schema xmlns:xsd="http://www.w3.org/2001/XMLSchema" xmlns:xs="http://www.w3.org/2001/XMLSchema" xmlns:p="http://schemas.microsoft.com/office/2006/metadata/properties" xmlns:ns2="f23862c4-573b-44d1-a55b-0a4fb0d68ef8" xmlns:ns3="132e3eaf-f182-47f1-8085-e0a1b2dad83f" targetNamespace="http://schemas.microsoft.com/office/2006/metadata/properties" ma:root="true" ma:fieldsID="1b72821826930c887780a6ff1ef358ab" ns2:_="" ns3:_="">
    <xsd:import namespace="f23862c4-573b-44d1-a55b-0a4fb0d68ef8"/>
    <xsd:import namespace="132e3eaf-f182-47f1-8085-e0a1b2dad83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23862c4-573b-44d1-a55b-0a4fb0d68ef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32e3eaf-f182-47f1-8085-e0a1b2dad83f" elementFormDefault="qualified">
    <xsd:import namespace="http://schemas.microsoft.com/office/2006/documentManagement/types"/>
    <xsd:import namespace="http://schemas.microsoft.com/office/infopath/2007/PartnerControls"/>
    <xsd:element name="SharedWithUsers" ma:index="1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4841AB2-B5C3-456D-AB0F-A92E9B85C11A}">
  <ds:schemaRefs>
    <ds:schemaRef ds:uri="http://schemas.microsoft.com/sharepoint/v3/contenttype/forms"/>
  </ds:schemaRefs>
</ds:datastoreItem>
</file>

<file path=customXml/itemProps2.xml><?xml version="1.0" encoding="utf-8"?>
<ds:datastoreItem xmlns:ds="http://schemas.openxmlformats.org/officeDocument/2006/customXml" ds:itemID="{0911D275-0303-44A5-8B29-26E5AE582C5A}">
  <ds:schemaRefs>
    <ds:schemaRef ds:uri="132e3eaf-f182-47f1-8085-e0a1b2dad83f"/>
    <ds:schemaRef ds:uri="f23862c4-573b-44d1-a55b-0a4fb0d68ef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A95D72A-DC59-46BF-826C-B0385DE3315D}">
  <ds:schemaRefs>
    <ds:schemaRef ds:uri="132e3eaf-f182-47f1-8085-e0a1b2dad83f"/>
    <ds:schemaRef ds:uri="f23862c4-573b-44d1-a55b-0a4fb0d68ef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{45AA4B59-13DB-D34D-B93B-BE2A4D171764}tf10001062</Template>
  <TotalTime>0</TotalTime>
  <Words>5545</Words>
  <Application>Microsoft Macintosh PowerPoint</Application>
  <PresentationFormat>Breedbeeld</PresentationFormat>
  <Paragraphs>698</Paragraphs>
  <Slides>72</Slides>
  <Notes>17</Notes>
  <HiddenSlides>0</HiddenSlides>
  <MMClips>0</MMClips>
  <ScaleCrop>false</ScaleCrop>
  <HeadingPairs>
    <vt:vector size="6" baseType="variant">
      <vt:variant>
        <vt:lpstr>Gebruikte lettertypen</vt:lpstr>
      </vt:variant>
      <vt:variant>
        <vt:i4>8</vt:i4>
      </vt:variant>
      <vt:variant>
        <vt:lpstr>Thema</vt:lpstr>
      </vt:variant>
      <vt:variant>
        <vt:i4>1</vt:i4>
      </vt:variant>
      <vt:variant>
        <vt:lpstr>Diatitels</vt:lpstr>
      </vt:variant>
      <vt:variant>
        <vt:i4>72</vt:i4>
      </vt:variant>
    </vt:vector>
  </HeadingPairs>
  <TitlesOfParts>
    <vt:vector size="81" baseType="lpstr">
      <vt:lpstr>Arial</vt:lpstr>
      <vt:lpstr>Calibri</vt:lpstr>
      <vt:lpstr>Century Gothic</vt:lpstr>
      <vt:lpstr>Flanders Art Sans Medium</vt:lpstr>
      <vt:lpstr>Symbol</vt:lpstr>
      <vt:lpstr>The Hand Bold</vt:lpstr>
      <vt:lpstr>The Serif Hand Black</vt:lpstr>
      <vt:lpstr>Wingdings 3</vt:lpstr>
      <vt:lpstr>SketchyVTI</vt:lpstr>
      <vt:lpstr>Overgang van BaO naar SO</vt:lpstr>
      <vt:lpstr>Inhoud</vt:lpstr>
      <vt:lpstr>Wat doet het CLB?</vt:lpstr>
      <vt:lpstr>Wat doet het CLB in het kader van OLB? </vt:lpstr>
      <vt:lpstr>Wat doet het CLB in het kader van OLB? </vt:lpstr>
      <vt:lpstr>Wat doet het CLB in het kader van OLB? </vt:lpstr>
      <vt:lpstr>Modernisering SO</vt:lpstr>
      <vt:lpstr>PowerPoint-presentatie</vt:lpstr>
      <vt:lpstr>PowerPoint-presentatie</vt:lpstr>
      <vt:lpstr>PowerPoint-presentatie</vt:lpstr>
      <vt:lpstr>1B</vt:lpstr>
      <vt:lpstr>PowerPoint-presentatie</vt:lpstr>
      <vt:lpstr>Mogelijke vakken in de algemene vorming</vt:lpstr>
      <vt:lpstr>Differentiatie (minimaal 5 lestijden)</vt:lpstr>
      <vt:lpstr>Voorbeeld: 1A</vt:lpstr>
      <vt:lpstr>Voorbeeld 1: 1B</vt:lpstr>
      <vt:lpstr>Mag ik over naar het tweede jaar?</vt:lpstr>
      <vt:lpstr>Overgangen na 1A en 1B</vt:lpstr>
      <vt:lpstr>PowerPoint-presentatie</vt:lpstr>
      <vt:lpstr>PowerPoint-presentatie</vt:lpstr>
      <vt:lpstr>Basisopties in 2de leerjaar A</vt:lpstr>
      <vt:lpstr>Basisopties in 2de leerjaar B</vt:lpstr>
      <vt:lpstr>Mag ik naar de tweede graad?</vt:lpstr>
      <vt:lpstr>PowerPoint-presentatie</vt:lpstr>
      <vt:lpstr>reflectievragen</vt:lpstr>
      <vt:lpstr>onderwijskiezer</vt:lpstr>
      <vt:lpstr>PowerPoint-presentatie</vt:lpstr>
      <vt:lpstr>Enkele oefeningen</vt:lpstr>
      <vt:lpstr>regelgeving</vt:lpstr>
      <vt:lpstr>Regelgeving: lager onderwijs</vt:lpstr>
      <vt:lpstr>Regelgeving: secundair onderwijs</vt:lpstr>
      <vt:lpstr>Regelgeving: informatie delen</vt:lpstr>
      <vt:lpstr>reflectievragen</vt:lpstr>
      <vt:lpstr>Het getuigschrift basisonderwijs</vt:lpstr>
      <vt:lpstr>De klassenraad: wat?</vt:lpstr>
      <vt:lpstr>De klassenraad: wie?</vt:lpstr>
      <vt:lpstr>De eindklassenraad: getuigschrift</vt:lpstr>
      <vt:lpstr>De eindklassenraad: wanneer?</vt:lpstr>
      <vt:lpstr>Wat als je GEEN getuigschrift uitreikt?</vt:lpstr>
      <vt:lpstr>In de praktijk…</vt:lpstr>
      <vt:lpstr>De klassenraad</vt:lpstr>
      <vt:lpstr>Voorbeeld van een zorgtraject?</vt:lpstr>
      <vt:lpstr>Wie neemt deel aan het zorgtraject?</vt:lpstr>
      <vt:lpstr>De leerling</vt:lpstr>
      <vt:lpstr>De leerling</vt:lpstr>
      <vt:lpstr>Ouder als informant en betrokkene</vt:lpstr>
      <vt:lpstr>Ouder als informant, verbinder en betrokkene</vt:lpstr>
      <vt:lpstr>Klasleerkracht als spilfiguur</vt:lpstr>
      <vt:lpstr>Zorgcoördinator als planner en/of moderator</vt:lpstr>
      <vt:lpstr>Directie als planner en/of moderator</vt:lpstr>
      <vt:lpstr>CLB als ondersteuner</vt:lpstr>
      <vt:lpstr>(externe) ondersteuner voor leerlingen met specifieke onderwijsbehoeften</vt:lpstr>
      <vt:lpstr>Een brugfiguur/vertrouwenspersoon als ondersteuner</vt:lpstr>
      <vt:lpstr>Zorgoverleg/klassenraad: tips</vt:lpstr>
      <vt:lpstr>reflectievragen</vt:lpstr>
      <vt:lpstr>Korte terugkoppeling </vt:lpstr>
      <vt:lpstr>Baso-fiche</vt:lpstr>
      <vt:lpstr>BasO-fiche</vt:lpstr>
      <vt:lpstr>reflectievragen</vt:lpstr>
      <vt:lpstr>Wat als het gemeenschappelijk curriculum niet meer lukt?</vt:lpstr>
      <vt:lpstr>Wat als het moeiljk gaat?</vt:lpstr>
      <vt:lpstr>Het M-Decreet</vt:lpstr>
      <vt:lpstr>     Het M-decreet: wegwijs</vt:lpstr>
      <vt:lpstr>(G)V bij overgang naar SO</vt:lpstr>
      <vt:lpstr>Getuigschrift bij een leerling met IAC</vt:lpstr>
      <vt:lpstr>Van M-decreet naar decreet leersteun</vt:lpstr>
      <vt:lpstr>Decreet leersteun: wat en waarom?</vt:lpstr>
      <vt:lpstr>Decreet leersteun: wanneer?</vt:lpstr>
      <vt:lpstr>Decreet leersteun: 9 focussen</vt:lpstr>
      <vt:lpstr>Wat betekent dit voor de overgang BaO – SO?</vt:lpstr>
      <vt:lpstr>PowerPoint-presentatie</vt:lpstr>
      <vt:lpstr>Zijn er nog vragen?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Leen Mast</dc:creator>
  <cp:lastModifiedBy>Imke Vandenberghe</cp:lastModifiedBy>
  <cp:revision>2</cp:revision>
  <cp:lastPrinted>1601-01-01T00:00:00Z</cp:lastPrinted>
  <dcterms:created xsi:type="dcterms:W3CDTF">2021-10-07T12:55:01Z</dcterms:created>
  <dcterms:modified xsi:type="dcterms:W3CDTF">2022-05-10T05:46:43Z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0x010100C7B3041282F4594DB9C9433EC7331D74</vt:lpwstr>
  </property>
</Properties>
</file>